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1"/>
  </p:notesMasterIdLst>
  <p:sldIdLst>
    <p:sldId id="256" r:id="rId5"/>
    <p:sldId id="283" r:id="rId6"/>
    <p:sldId id="257" r:id="rId7"/>
    <p:sldId id="258" r:id="rId8"/>
    <p:sldId id="259" r:id="rId9"/>
    <p:sldId id="260" r:id="rId10"/>
    <p:sldId id="312" r:id="rId11"/>
    <p:sldId id="261"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287" r:id="rId25"/>
    <p:sldId id="277" r:id="rId26"/>
    <p:sldId id="278" r:id="rId27"/>
    <p:sldId id="279" r:id="rId28"/>
    <p:sldId id="311" r:id="rId29"/>
    <p:sldId id="282"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60A9"/>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60A9"/>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60A9"/>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60A9"/>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60A9"/>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60A9"/>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60A9"/>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60A9"/>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60A9"/>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85F41-7AA9-ABCD-27A7-2052DA2A2EB4}" v="10" dt="2025-09-22T06:50:25.104"/>
    <p1510:client id="{B4F4D8C6-CDAC-4FF5-A38F-BCB3A0D0EBED}" v="33" dt="2025-09-22T06:29:40.03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60A9"/>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F8CBCC"/>
          </a:solidFill>
        </a:fill>
      </a:tcStyle>
    </a:wholeTbl>
    <a:band2H>
      <a:tcTxStyle/>
      <a:tcStyle>
        <a:tcBdr/>
        <a:fill>
          <a:solidFill>
            <a:srgbClr val="FCE7E7"/>
          </a:solidFill>
        </a:fill>
      </a:tcStyle>
    </a:band2H>
    <a:firstCol>
      <a:tcTxStyle b="on" i="off">
        <a:font>
          <a:latin typeface="Calibri"/>
          <a:ea typeface="Calibri"/>
          <a:cs typeface="Calibri"/>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1"/>
          </a:solidFill>
        </a:fill>
      </a:tcStyle>
    </a:firstCol>
    <a:lastRow>
      <a:tcTxStyle b="on" i="off">
        <a:font>
          <a:latin typeface="Calibri"/>
          <a:ea typeface="Calibri"/>
          <a:cs typeface="Calibri"/>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1"/>
          </a:solidFill>
        </a:fill>
      </a:tcStyle>
    </a:lastRow>
    <a:firstRow>
      <a:tcTxStyle b="on" i="off">
        <a:font>
          <a:latin typeface="Calibri"/>
          <a:ea typeface="Calibri"/>
          <a:cs typeface="Calibri"/>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60A9"/>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FFEFCB"/>
          </a:solidFill>
        </a:fill>
      </a:tcStyle>
    </a:wholeTbl>
    <a:band2H>
      <a:tcTxStyle/>
      <a:tcStyle>
        <a:tcBdr/>
        <a:fill>
          <a:solidFill>
            <a:srgbClr val="FFF7E7"/>
          </a:solidFill>
        </a:fill>
      </a:tcStyle>
    </a:band2H>
    <a:firstCol>
      <a:tcTxStyle b="on" i="off">
        <a:font>
          <a:latin typeface="Calibri"/>
          <a:ea typeface="Calibri"/>
          <a:cs typeface="Calibri"/>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3"/>
          </a:solidFill>
        </a:fill>
      </a:tcStyle>
    </a:firstCol>
    <a:lastRow>
      <a:tcTxStyle b="on" i="off">
        <a:font>
          <a:latin typeface="Calibri"/>
          <a:ea typeface="Calibri"/>
          <a:cs typeface="Calibri"/>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3"/>
          </a:solidFill>
        </a:fill>
      </a:tcStyle>
    </a:lastRow>
    <a:firstRow>
      <a:tcTxStyle b="on" i="off">
        <a:font>
          <a:latin typeface="Calibri"/>
          <a:ea typeface="Calibri"/>
          <a:cs typeface="Calibri"/>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60A9"/>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4">
              <a:lumOff val="44000"/>
            </a:schemeClr>
          </a:solidFill>
        </a:fill>
      </a:tcStyle>
    </a:wholeTbl>
    <a:band2H>
      <a:tcTxStyle/>
      <a:tcStyle>
        <a:tcBdr/>
        <a:fill>
          <a:solidFill>
            <a:schemeClr val="accent4">
              <a:lumOff val="44000"/>
            </a:schemeClr>
          </a:solidFill>
        </a:fill>
      </a:tcStyle>
    </a:band2H>
    <a:firstCol>
      <a:tcTxStyle b="on" i="off">
        <a:font>
          <a:latin typeface="Calibri"/>
          <a:ea typeface="Calibri"/>
          <a:cs typeface="Calibri"/>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4">
              <a:lumOff val="44000"/>
            </a:schemeClr>
          </a:solidFill>
        </a:fill>
      </a:tcStyle>
    </a:firstCol>
    <a:lastRow>
      <a:tcTxStyle b="on" i="off">
        <a:font>
          <a:latin typeface="Calibri"/>
          <a:ea typeface="Calibri"/>
          <a:cs typeface="Calibri"/>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4">
              <a:lumOff val="44000"/>
            </a:schemeClr>
          </a:solidFill>
        </a:fill>
      </a:tcStyle>
    </a:lastRow>
    <a:firstRow>
      <a:tcTxStyle b="on" i="off">
        <a:font>
          <a:latin typeface="Calibri"/>
          <a:ea typeface="Calibri"/>
          <a:cs typeface="Calibri"/>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chemeClr val="accent4">
              <a:lumOff val="44000"/>
            </a:schemeClr>
          </a:solidFill>
        </a:fill>
      </a:tcStyle>
    </a:firstRow>
  </a:tblStyle>
  <a:tblStyle styleId="{CF821DB8-F4EB-4A41-A1BA-3FCAFE7338EE}" styleName="">
    <a:tblBg/>
    <a:wholeTbl>
      <a:tcTxStyle b="off" i="off">
        <a:font>
          <a:latin typeface="Calibri"/>
          <a:ea typeface="Calibri"/>
          <a:cs typeface="Calibri"/>
        </a:font>
        <a:srgbClr val="0060A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9F1"/>
          </a:solidFill>
        </a:fill>
      </a:tcStyle>
    </a:wholeTbl>
    <a:band2H>
      <a:tcTxStyle/>
      <a:tcStyle>
        <a:tcBdr/>
        <a:fill>
          <a:solidFill>
            <a:schemeClr val="accent4">
              <a:lumOff val="44000"/>
            </a:schemeClr>
          </a:solidFill>
        </a:fill>
      </a:tcStyle>
    </a:band2H>
    <a:firstCol>
      <a:tcTxStyle b="on" i="off">
        <a:font>
          <a:latin typeface="Calibri"/>
          <a:ea typeface="Calibri"/>
          <a:cs typeface="Calibri"/>
        </a:font>
        <a:schemeClr val="accent4">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60A9"/>
      </a:tcTxStyle>
      <a:tcStyle>
        <a:tcBdr>
          <a:left>
            <a:ln w="12700" cap="flat">
              <a:noFill/>
              <a:miter lim="400000"/>
            </a:ln>
          </a:left>
          <a:right>
            <a:ln w="12700" cap="flat">
              <a:noFill/>
              <a:miter lim="400000"/>
            </a:ln>
          </a:right>
          <a:top>
            <a:ln w="50800" cap="flat">
              <a:solidFill>
                <a:srgbClr val="0060A9"/>
              </a:solidFill>
              <a:prstDash val="solid"/>
              <a:round/>
            </a:ln>
          </a:top>
          <a:bottom>
            <a:ln w="25400" cap="flat">
              <a:solidFill>
                <a:srgbClr val="0060A9"/>
              </a:solidFill>
              <a:prstDash val="solid"/>
              <a:round/>
            </a:ln>
          </a:bottom>
          <a:insideH>
            <a:ln w="12700" cap="flat">
              <a:noFill/>
              <a:miter lim="400000"/>
            </a:ln>
          </a:insideH>
          <a:insideV>
            <a:ln w="12700" cap="flat">
              <a:noFill/>
              <a:miter lim="400000"/>
            </a:ln>
          </a:insideV>
        </a:tcBdr>
        <a:fill>
          <a:solidFill>
            <a:schemeClr val="accent4">
              <a:lumOff val="44000"/>
            </a:schemeClr>
          </a:solidFill>
        </a:fill>
      </a:tcStyle>
    </a:lastRow>
    <a:firstRow>
      <a:tcTxStyle b="on" i="off">
        <a:font>
          <a:latin typeface="Calibri"/>
          <a:ea typeface="Calibri"/>
          <a:cs typeface="Calibri"/>
        </a:font>
        <a:schemeClr val="accent4">
          <a:lumOff val="44000"/>
        </a:schemeClr>
      </a:tcTxStyle>
      <a:tcStyle>
        <a:tcBdr>
          <a:left>
            <a:ln w="12700" cap="flat">
              <a:noFill/>
              <a:miter lim="400000"/>
            </a:ln>
          </a:left>
          <a:right>
            <a:ln w="12700" cap="flat">
              <a:noFill/>
              <a:miter lim="400000"/>
            </a:ln>
          </a:right>
          <a:top>
            <a:ln w="25400" cap="flat">
              <a:solidFill>
                <a:srgbClr val="0060A9"/>
              </a:solidFill>
              <a:prstDash val="solid"/>
              <a:round/>
            </a:ln>
          </a:top>
          <a:bottom>
            <a:ln w="25400" cap="flat">
              <a:solidFill>
                <a:srgbClr val="0060A9"/>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60A9"/>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CAD1E1"/>
          </a:solidFill>
        </a:fill>
      </a:tcStyle>
    </a:wholeTbl>
    <a:band2H>
      <a:tcTxStyle/>
      <a:tcStyle>
        <a:tcBdr/>
        <a:fill>
          <a:solidFill>
            <a:srgbClr val="E6E9F1"/>
          </a:solidFill>
        </a:fill>
      </a:tcStyle>
    </a:band2H>
    <a:firstCol>
      <a:tcTxStyle b="on" i="off">
        <a:font>
          <a:latin typeface="Calibri"/>
          <a:ea typeface="Calibri"/>
          <a:cs typeface="Calibri"/>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0060A9"/>
          </a:solidFill>
        </a:fill>
      </a:tcStyle>
    </a:firstCol>
    <a:lastRow>
      <a:tcTxStyle b="on" i="off">
        <a:font>
          <a:latin typeface="Calibri"/>
          <a:ea typeface="Calibri"/>
          <a:cs typeface="Calibri"/>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38100" cap="flat">
              <a:solidFill>
                <a:schemeClr val="accent4">
                  <a:lumOff val="44000"/>
                </a:schemeClr>
              </a:solidFill>
              <a:prstDash val="solid"/>
              <a:round/>
            </a:ln>
          </a:top>
          <a:bottom>
            <a:ln w="127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0060A9"/>
          </a:solidFill>
        </a:fill>
      </a:tcStyle>
    </a:lastRow>
    <a:firstRow>
      <a:tcTxStyle b="on" i="off">
        <a:font>
          <a:latin typeface="Calibri"/>
          <a:ea typeface="Calibri"/>
          <a:cs typeface="Calibri"/>
        </a:font>
        <a:schemeClr val="accent4">
          <a:lumOff val="44000"/>
        </a:schemeClr>
      </a:tcTxStyle>
      <a:tcStyle>
        <a:tcBdr>
          <a:left>
            <a:ln w="12700" cap="flat">
              <a:solidFill>
                <a:schemeClr val="accent4">
                  <a:lumOff val="44000"/>
                </a:schemeClr>
              </a:solidFill>
              <a:prstDash val="solid"/>
              <a:round/>
            </a:ln>
          </a:left>
          <a:right>
            <a:ln w="12700" cap="flat">
              <a:solidFill>
                <a:schemeClr val="accent4">
                  <a:lumOff val="44000"/>
                </a:schemeClr>
              </a:solidFill>
              <a:prstDash val="solid"/>
              <a:round/>
            </a:ln>
          </a:right>
          <a:top>
            <a:ln w="12700" cap="flat">
              <a:solidFill>
                <a:schemeClr val="accent4">
                  <a:lumOff val="44000"/>
                </a:schemeClr>
              </a:solidFill>
              <a:prstDash val="solid"/>
              <a:round/>
            </a:ln>
          </a:top>
          <a:bottom>
            <a:ln w="38100" cap="flat">
              <a:solidFill>
                <a:schemeClr val="accent4">
                  <a:lumOff val="44000"/>
                </a:schemeClr>
              </a:solidFill>
              <a:prstDash val="solid"/>
              <a:round/>
            </a:ln>
          </a:bottom>
          <a:insideH>
            <a:ln w="12700" cap="flat">
              <a:solidFill>
                <a:schemeClr val="accent4">
                  <a:lumOff val="44000"/>
                </a:schemeClr>
              </a:solidFill>
              <a:prstDash val="solid"/>
              <a:round/>
            </a:ln>
          </a:insideH>
          <a:insideV>
            <a:ln w="12700" cap="flat">
              <a:solidFill>
                <a:schemeClr val="accent4">
                  <a:lumOff val="44000"/>
                </a:schemeClr>
              </a:solidFill>
              <a:prstDash val="solid"/>
              <a:round/>
            </a:ln>
          </a:insideV>
        </a:tcBdr>
        <a:fill>
          <a:solidFill>
            <a:srgbClr val="0060A9"/>
          </a:solidFill>
        </a:fill>
      </a:tcStyle>
    </a:firstRow>
  </a:tblStyle>
  <a:tblStyle styleId="{2708684C-4D16-4618-839F-0558EEFCDFE6}" styleName="">
    <a:tblBg/>
    <a:wholeTbl>
      <a:tcTxStyle b="off" i="off">
        <a:font>
          <a:latin typeface="Calibri"/>
          <a:ea typeface="Calibri"/>
          <a:cs typeface="Calibri"/>
        </a:font>
        <a:srgbClr val="0060A9"/>
      </a:tcTxStyle>
      <a:tcStyle>
        <a:tcBdr>
          <a:left>
            <a:ln w="12700" cap="flat">
              <a:solidFill>
                <a:srgbClr val="0060A9"/>
              </a:solidFill>
              <a:prstDash val="solid"/>
              <a:round/>
            </a:ln>
          </a:left>
          <a:right>
            <a:ln w="12700" cap="flat">
              <a:solidFill>
                <a:srgbClr val="0060A9"/>
              </a:solidFill>
              <a:prstDash val="solid"/>
              <a:round/>
            </a:ln>
          </a:right>
          <a:top>
            <a:ln w="12700" cap="flat">
              <a:solidFill>
                <a:srgbClr val="0060A9"/>
              </a:solidFill>
              <a:prstDash val="solid"/>
              <a:round/>
            </a:ln>
          </a:top>
          <a:bottom>
            <a:ln w="12700" cap="flat">
              <a:solidFill>
                <a:srgbClr val="0060A9"/>
              </a:solidFill>
              <a:prstDash val="solid"/>
              <a:round/>
            </a:ln>
          </a:bottom>
          <a:insideH>
            <a:ln w="12700" cap="flat">
              <a:solidFill>
                <a:srgbClr val="0060A9"/>
              </a:solidFill>
              <a:prstDash val="solid"/>
              <a:round/>
            </a:ln>
          </a:insideH>
          <a:insideV>
            <a:ln w="12700" cap="flat">
              <a:solidFill>
                <a:srgbClr val="0060A9"/>
              </a:solidFill>
              <a:prstDash val="solid"/>
              <a:round/>
            </a:ln>
          </a:insideV>
        </a:tcBdr>
        <a:fill>
          <a:solidFill>
            <a:srgbClr val="0060A9">
              <a:alpha val="20000"/>
            </a:srgbClr>
          </a:solidFill>
        </a:fill>
      </a:tcStyle>
    </a:wholeTbl>
    <a:band2H>
      <a:tcTxStyle/>
      <a:tcStyle>
        <a:tcBdr/>
        <a:fill>
          <a:solidFill>
            <a:schemeClr val="accent4">
              <a:lumOff val="44000"/>
            </a:schemeClr>
          </a:solidFill>
        </a:fill>
      </a:tcStyle>
    </a:band2H>
    <a:firstCol>
      <a:tcTxStyle b="on" i="off">
        <a:font>
          <a:latin typeface="Calibri"/>
          <a:ea typeface="Calibri"/>
          <a:cs typeface="Calibri"/>
        </a:font>
        <a:srgbClr val="0060A9"/>
      </a:tcTxStyle>
      <a:tcStyle>
        <a:tcBdr>
          <a:left>
            <a:ln w="12700" cap="flat">
              <a:solidFill>
                <a:srgbClr val="0060A9"/>
              </a:solidFill>
              <a:prstDash val="solid"/>
              <a:round/>
            </a:ln>
          </a:left>
          <a:right>
            <a:ln w="12700" cap="flat">
              <a:solidFill>
                <a:srgbClr val="0060A9"/>
              </a:solidFill>
              <a:prstDash val="solid"/>
              <a:round/>
            </a:ln>
          </a:right>
          <a:top>
            <a:ln w="12700" cap="flat">
              <a:solidFill>
                <a:srgbClr val="0060A9"/>
              </a:solidFill>
              <a:prstDash val="solid"/>
              <a:round/>
            </a:ln>
          </a:top>
          <a:bottom>
            <a:ln w="12700" cap="flat">
              <a:solidFill>
                <a:srgbClr val="0060A9"/>
              </a:solidFill>
              <a:prstDash val="solid"/>
              <a:round/>
            </a:ln>
          </a:bottom>
          <a:insideH>
            <a:ln w="12700" cap="flat">
              <a:solidFill>
                <a:srgbClr val="0060A9"/>
              </a:solidFill>
              <a:prstDash val="solid"/>
              <a:round/>
            </a:ln>
          </a:insideH>
          <a:insideV>
            <a:ln w="12700" cap="flat">
              <a:solidFill>
                <a:srgbClr val="0060A9"/>
              </a:solidFill>
              <a:prstDash val="solid"/>
              <a:round/>
            </a:ln>
          </a:insideV>
        </a:tcBdr>
        <a:fill>
          <a:solidFill>
            <a:srgbClr val="0060A9">
              <a:alpha val="20000"/>
            </a:srgbClr>
          </a:solidFill>
        </a:fill>
      </a:tcStyle>
    </a:firstCol>
    <a:lastRow>
      <a:tcTxStyle b="on" i="off">
        <a:font>
          <a:latin typeface="Calibri"/>
          <a:ea typeface="Calibri"/>
          <a:cs typeface="Calibri"/>
        </a:font>
        <a:srgbClr val="0060A9"/>
      </a:tcTxStyle>
      <a:tcStyle>
        <a:tcBdr>
          <a:left>
            <a:ln w="12700" cap="flat">
              <a:solidFill>
                <a:srgbClr val="0060A9"/>
              </a:solidFill>
              <a:prstDash val="solid"/>
              <a:round/>
            </a:ln>
          </a:left>
          <a:right>
            <a:ln w="12700" cap="flat">
              <a:solidFill>
                <a:srgbClr val="0060A9"/>
              </a:solidFill>
              <a:prstDash val="solid"/>
              <a:round/>
            </a:ln>
          </a:right>
          <a:top>
            <a:ln w="50800" cap="flat">
              <a:solidFill>
                <a:srgbClr val="0060A9"/>
              </a:solidFill>
              <a:prstDash val="solid"/>
              <a:round/>
            </a:ln>
          </a:top>
          <a:bottom>
            <a:ln w="12700" cap="flat">
              <a:solidFill>
                <a:srgbClr val="0060A9"/>
              </a:solidFill>
              <a:prstDash val="solid"/>
              <a:round/>
            </a:ln>
          </a:bottom>
          <a:insideH>
            <a:ln w="12700" cap="flat">
              <a:solidFill>
                <a:srgbClr val="0060A9"/>
              </a:solidFill>
              <a:prstDash val="solid"/>
              <a:round/>
            </a:ln>
          </a:insideH>
          <a:insideV>
            <a:ln w="12700" cap="flat">
              <a:solidFill>
                <a:srgbClr val="0060A9"/>
              </a:solidFill>
              <a:prstDash val="solid"/>
              <a:round/>
            </a:ln>
          </a:insideV>
        </a:tcBdr>
        <a:fill>
          <a:noFill/>
        </a:fill>
      </a:tcStyle>
    </a:lastRow>
    <a:firstRow>
      <a:tcTxStyle b="on" i="off">
        <a:font>
          <a:latin typeface="Calibri"/>
          <a:ea typeface="Calibri"/>
          <a:cs typeface="Calibri"/>
        </a:font>
        <a:srgbClr val="0060A9"/>
      </a:tcTxStyle>
      <a:tcStyle>
        <a:tcBdr>
          <a:left>
            <a:ln w="12700" cap="flat">
              <a:solidFill>
                <a:srgbClr val="0060A9"/>
              </a:solidFill>
              <a:prstDash val="solid"/>
              <a:round/>
            </a:ln>
          </a:left>
          <a:right>
            <a:ln w="12700" cap="flat">
              <a:solidFill>
                <a:srgbClr val="0060A9"/>
              </a:solidFill>
              <a:prstDash val="solid"/>
              <a:round/>
            </a:ln>
          </a:right>
          <a:top>
            <a:ln w="12700" cap="flat">
              <a:solidFill>
                <a:srgbClr val="0060A9"/>
              </a:solidFill>
              <a:prstDash val="solid"/>
              <a:round/>
            </a:ln>
          </a:top>
          <a:bottom>
            <a:ln w="25400" cap="flat">
              <a:solidFill>
                <a:srgbClr val="0060A9"/>
              </a:solidFill>
              <a:prstDash val="solid"/>
              <a:round/>
            </a:ln>
          </a:bottom>
          <a:insideH>
            <a:ln w="12700" cap="flat">
              <a:solidFill>
                <a:srgbClr val="0060A9"/>
              </a:solidFill>
              <a:prstDash val="solid"/>
              <a:round/>
            </a:ln>
          </a:insideH>
          <a:insideV>
            <a:ln w="12700" cap="flat">
              <a:solidFill>
                <a:srgbClr val="0060A9"/>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Bevis" userId="7512b8d9-d017-4aab-a33f-f870c613b273" providerId="ADAL" clId="{99111DF8-9398-4AC8-BDB0-B8728C7E61EF}"/>
    <pc:docChg chg="undo redo custSel addSld delSld modSld">
      <pc:chgData name="Claire Bevis" userId="7512b8d9-d017-4aab-a33f-f870c613b273" providerId="ADAL" clId="{99111DF8-9398-4AC8-BDB0-B8728C7E61EF}" dt="2025-09-22T06:31:41.759" v="611" actId="47"/>
      <pc:docMkLst>
        <pc:docMk/>
      </pc:docMkLst>
      <pc:sldChg chg="modSp mod">
        <pc:chgData name="Claire Bevis" userId="7512b8d9-d017-4aab-a33f-f870c613b273" providerId="ADAL" clId="{99111DF8-9398-4AC8-BDB0-B8728C7E61EF}" dt="2025-09-22T05:44:35.712" v="11" actId="20577"/>
        <pc:sldMkLst>
          <pc:docMk/>
          <pc:sldMk cId="0" sldId="257"/>
        </pc:sldMkLst>
        <pc:spChg chg="mod">
          <ac:chgData name="Claire Bevis" userId="7512b8d9-d017-4aab-a33f-f870c613b273" providerId="ADAL" clId="{99111DF8-9398-4AC8-BDB0-B8728C7E61EF}" dt="2025-09-22T05:44:35.712" v="11" actId="20577"/>
          <ac:spMkLst>
            <pc:docMk/>
            <pc:sldMk cId="0" sldId="257"/>
            <ac:spMk id="311" creationId="{00000000-0000-0000-0000-000000000000}"/>
          </ac:spMkLst>
        </pc:spChg>
      </pc:sldChg>
      <pc:sldChg chg="addSp delSp modSp mod">
        <pc:chgData name="Claire Bevis" userId="7512b8d9-d017-4aab-a33f-f870c613b273" providerId="ADAL" clId="{99111DF8-9398-4AC8-BDB0-B8728C7E61EF}" dt="2025-09-22T05:45:48.198" v="34"/>
        <pc:sldMkLst>
          <pc:docMk/>
          <pc:sldMk cId="0" sldId="258"/>
        </pc:sldMkLst>
        <pc:spChg chg="mod">
          <ac:chgData name="Claire Bevis" userId="7512b8d9-d017-4aab-a33f-f870c613b273" providerId="ADAL" clId="{99111DF8-9398-4AC8-BDB0-B8728C7E61EF}" dt="2025-09-22T05:44:44.520" v="12" actId="313"/>
          <ac:spMkLst>
            <pc:docMk/>
            <pc:sldMk cId="0" sldId="258"/>
            <ac:spMk id="2" creationId="{91F694EC-0355-24B6-6EB5-4C60F72EDC35}"/>
          </ac:spMkLst>
        </pc:spChg>
        <pc:spChg chg="add mod">
          <ac:chgData name="Claire Bevis" userId="7512b8d9-d017-4aab-a33f-f870c613b273" providerId="ADAL" clId="{99111DF8-9398-4AC8-BDB0-B8728C7E61EF}" dt="2025-09-22T05:45:48.198" v="34"/>
          <ac:spMkLst>
            <pc:docMk/>
            <pc:sldMk cId="0" sldId="258"/>
            <ac:spMk id="3" creationId="{F2DD60E5-7178-6D05-7152-051E7B6674A0}"/>
          </ac:spMkLst>
        </pc:spChg>
        <pc:spChg chg="add mod">
          <ac:chgData name="Claire Bevis" userId="7512b8d9-d017-4aab-a33f-f870c613b273" providerId="ADAL" clId="{99111DF8-9398-4AC8-BDB0-B8728C7E61EF}" dt="2025-09-22T05:45:48.198" v="34"/>
          <ac:spMkLst>
            <pc:docMk/>
            <pc:sldMk cId="0" sldId="258"/>
            <ac:spMk id="4" creationId="{E9013B39-7C5F-A04E-AC2A-5FE9A74CFEBD}"/>
          </ac:spMkLst>
        </pc:spChg>
        <pc:spChg chg="del">
          <ac:chgData name="Claire Bevis" userId="7512b8d9-d017-4aab-a33f-f870c613b273" providerId="ADAL" clId="{99111DF8-9398-4AC8-BDB0-B8728C7E61EF}" dt="2025-09-22T05:45:30.044" v="33" actId="478"/>
          <ac:spMkLst>
            <pc:docMk/>
            <pc:sldMk cId="0" sldId="258"/>
            <ac:spMk id="316" creationId="{00000000-0000-0000-0000-000000000000}"/>
          </ac:spMkLst>
        </pc:spChg>
        <pc:spChg chg="del">
          <ac:chgData name="Claire Bevis" userId="7512b8d9-d017-4aab-a33f-f870c613b273" providerId="ADAL" clId="{99111DF8-9398-4AC8-BDB0-B8728C7E61EF}" dt="2025-09-22T05:45:30.044" v="33" actId="478"/>
          <ac:spMkLst>
            <pc:docMk/>
            <pc:sldMk cId="0" sldId="258"/>
            <ac:spMk id="317" creationId="{00000000-0000-0000-0000-000000000000}"/>
          </ac:spMkLst>
        </pc:spChg>
        <pc:spChg chg="mod">
          <ac:chgData name="Claire Bevis" userId="7512b8d9-d017-4aab-a33f-f870c613b273" providerId="ADAL" clId="{99111DF8-9398-4AC8-BDB0-B8728C7E61EF}" dt="2025-09-22T05:44:54.377" v="14" actId="20577"/>
          <ac:spMkLst>
            <pc:docMk/>
            <pc:sldMk cId="0" sldId="258"/>
            <ac:spMk id="319" creationId="{00000000-0000-0000-0000-000000000000}"/>
          </ac:spMkLst>
        </pc:spChg>
        <pc:spChg chg="mod">
          <ac:chgData name="Claire Bevis" userId="7512b8d9-d017-4aab-a33f-f870c613b273" providerId="ADAL" clId="{99111DF8-9398-4AC8-BDB0-B8728C7E61EF}" dt="2025-09-22T05:45:16.912" v="32" actId="20577"/>
          <ac:spMkLst>
            <pc:docMk/>
            <pc:sldMk cId="0" sldId="258"/>
            <ac:spMk id="320" creationId="{00000000-0000-0000-0000-000000000000}"/>
          </ac:spMkLst>
        </pc:spChg>
      </pc:sldChg>
      <pc:sldChg chg="modSp mod modNotesTx">
        <pc:chgData name="Claire Bevis" userId="7512b8d9-d017-4aab-a33f-f870c613b273" providerId="ADAL" clId="{99111DF8-9398-4AC8-BDB0-B8728C7E61EF}" dt="2025-09-22T06:03:04.266" v="321" actId="6549"/>
        <pc:sldMkLst>
          <pc:docMk/>
          <pc:sldMk cId="0" sldId="260"/>
        </pc:sldMkLst>
        <pc:spChg chg="mod">
          <ac:chgData name="Claire Bevis" userId="7512b8d9-d017-4aab-a33f-f870c613b273" providerId="ADAL" clId="{99111DF8-9398-4AC8-BDB0-B8728C7E61EF}" dt="2025-09-22T05:48:15.978" v="85" actId="1076"/>
          <ac:spMkLst>
            <pc:docMk/>
            <pc:sldMk cId="0" sldId="260"/>
            <ac:spMk id="2" creationId="{7AC9A391-24A1-B2D2-DE5D-B5D3C8E837B4}"/>
          </ac:spMkLst>
        </pc:spChg>
        <pc:spChg chg="mod">
          <ac:chgData name="Claire Bevis" userId="7512b8d9-d017-4aab-a33f-f870c613b273" providerId="ADAL" clId="{99111DF8-9398-4AC8-BDB0-B8728C7E61EF}" dt="2025-09-22T05:47:25.360" v="55" actId="6549"/>
          <ac:spMkLst>
            <pc:docMk/>
            <pc:sldMk cId="0" sldId="260"/>
            <ac:spMk id="337" creationId="{00000000-0000-0000-0000-000000000000}"/>
          </ac:spMkLst>
        </pc:spChg>
        <pc:spChg chg="mod">
          <ac:chgData name="Claire Bevis" userId="7512b8d9-d017-4aab-a33f-f870c613b273" providerId="ADAL" clId="{99111DF8-9398-4AC8-BDB0-B8728C7E61EF}" dt="2025-09-22T05:48:00.614" v="80" actId="20577"/>
          <ac:spMkLst>
            <pc:docMk/>
            <pc:sldMk cId="0" sldId="260"/>
            <ac:spMk id="338" creationId="{00000000-0000-0000-0000-000000000000}"/>
          </ac:spMkLst>
        </pc:spChg>
        <pc:picChg chg="mod">
          <ac:chgData name="Claire Bevis" userId="7512b8d9-d017-4aab-a33f-f870c613b273" providerId="ADAL" clId="{99111DF8-9398-4AC8-BDB0-B8728C7E61EF}" dt="2025-09-22T05:47:31.611" v="57" actId="1076"/>
          <ac:picMkLst>
            <pc:docMk/>
            <pc:sldMk cId="0" sldId="260"/>
            <ac:picMk id="339" creationId="{00000000-0000-0000-0000-000000000000}"/>
          </ac:picMkLst>
        </pc:picChg>
      </pc:sldChg>
      <pc:sldChg chg="addSp delSp modSp mod">
        <pc:chgData name="Claire Bevis" userId="7512b8d9-d017-4aab-a33f-f870c613b273" providerId="ADAL" clId="{99111DF8-9398-4AC8-BDB0-B8728C7E61EF}" dt="2025-09-22T05:48:38.145" v="91" actId="115"/>
        <pc:sldMkLst>
          <pc:docMk/>
          <pc:sldMk cId="0" sldId="261"/>
        </pc:sldMkLst>
        <pc:spChg chg="mod">
          <ac:chgData name="Claire Bevis" userId="7512b8d9-d017-4aab-a33f-f870c613b273" providerId="ADAL" clId="{99111DF8-9398-4AC8-BDB0-B8728C7E61EF}" dt="2025-09-22T05:45:56.086" v="36" actId="1076"/>
          <ac:spMkLst>
            <pc:docMk/>
            <pc:sldMk cId="0" sldId="261"/>
            <ac:spMk id="2" creationId="{C117E990-931B-09DA-FCD4-C7DB3FE03F7E}"/>
          </ac:spMkLst>
        </pc:spChg>
        <pc:spChg chg="add mod">
          <ac:chgData name="Claire Bevis" userId="7512b8d9-d017-4aab-a33f-f870c613b273" providerId="ADAL" clId="{99111DF8-9398-4AC8-BDB0-B8728C7E61EF}" dt="2025-09-22T05:45:56.882" v="37"/>
          <ac:spMkLst>
            <pc:docMk/>
            <pc:sldMk cId="0" sldId="261"/>
            <ac:spMk id="3" creationId="{02697D74-B259-6556-5419-F2076171B4C9}"/>
          </ac:spMkLst>
        </pc:spChg>
        <pc:spChg chg="add mod">
          <ac:chgData name="Claire Bevis" userId="7512b8d9-d017-4aab-a33f-f870c613b273" providerId="ADAL" clId="{99111DF8-9398-4AC8-BDB0-B8728C7E61EF}" dt="2025-09-22T05:45:56.882" v="37"/>
          <ac:spMkLst>
            <pc:docMk/>
            <pc:sldMk cId="0" sldId="261"/>
            <ac:spMk id="4" creationId="{E33E378C-0034-DF75-7EF7-33213D979A57}"/>
          </ac:spMkLst>
        </pc:spChg>
        <pc:spChg chg="del">
          <ac:chgData name="Claire Bevis" userId="7512b8d9-d017-4aab-a33f-f870c613b273" providerId="ADAL" clId="{99111DF8-9398-4AC8-BDB0-B8728C7E61EF}" dt="2025-09-22T05:45:52.719" v="35" actId="478"/>
          <ac:spMkLst>
            <pc:docMk/>
            <pc:sldMk cId="0" sldId="261"/>
            <ac:spMk id="343" creationId="{00000000-0000-0000-0000-000000000000}"/>
          </ac:spMkLst>
        </pc:spChg>
        <pc:spChg chg="del">
          <ac:chgData name="Claire Bevis" userId="7512b8d9-d017-4aab-a33f-f870c613b273" providerId="ADAL" clId="{99111DF8-9398-4AC8-BDB0-B8728C7E61EF}" dt="2025-09-22T05:45:52.719" v="35" actId="478"/>
          <ac:spMkLst>
            <pc:docMk/>
            <pc:sldMk cId="0" sldId="261"/>
            <ac:spMk id="344" creationId="{00000000-0000-0000-0000-000000000000}"/>
          </ac:spMkLst>
        </pc:spChg>
        <pc:spChg chg="mod">
          <ac:chgData name="Claire Bevis" userId="7512b8d9-d017-4aab-a33f-f870c613b273" providerId="ADAL" clId="{99111DF8-9398-4AC8-BDB0-B8728C7E61EF}" dt="2025-09-22T05:48:22.367" v="87" actId="20577"/>
          <ac:spMkLst>
            <pc:docMk/>
            <pc:sldMk cId="0" sldId="261"/>
            <ac:spMk id="346" creationId="{00000000-0000-0000-0000-000000000000}"/>
          </ac:spMkLst>
        </pc:spChg>
        <pc:spChg chg="mod">
          <ac:chgData name="Claire Bevis" userId="7512b8d9-d017-4aab-a33f-f870c613b273" providerId="ADAL" clId="{99111DF8-9398-4AC8-BDB0-B8728C7E61EF}" dt="2025-09-22T05:48:38.145" v="91" actId="115"/>
          <ac:spMkLst>
            <pc:docMk/>
            <pc:sldMk cId="0" sldId="261"/>
            <ac:spMk id="347" creationId="{00000000-0000-0000-0000-000000000000}"/>
          </ac:spMkLst>
        </pc:spChg>
      </pc:sldChg>
      <pc:sldChg chg="delSp del mod">
        <pc:chgData name="Claire Bevis" userId="7512b8d9-d017-4aab-a33f-f870c613b273" providerId="ADAL" clId="{99111DF8-9398-4AC8-BDB0-B8728C7E61EF}" dt="2025-09-22T06:31:41.759" v="611" actId="47"/>
        <pc:sldMkLst>
          <pc:docMk/>
          <pc:sldMk cId="0" sldId="262"/>
        </pc:sldMkLst>
        <pc:spChg chg="del">
          <ac:chgData name="Claire Bevis" userId="7512b8d9-d017-4aab-a33f-f870c613b273" providerId="ADAL" clId="{99111DF8-9398-4AC8-BDB0-B8728C7E61EF}" dt="2025-09-22T06:03:55.515" v="323" actId="478"/>
          <ac:spMkLst>
            <pc:docMk/>
            <pc:sldMk cId="0" sldId="262"/>
            <ac:spMk id="3" creationId="{97B9C717-88C3-0E81-5866-8BB68C0678C9}"/>
          </ac:spMkLst>
        </pc:spChg>
      </pc:sldChg>
      <pc:sldChg chg="del">
        <pc:chgData name="Claire Bevis" userId="7512b8d9-d017-4aab-a33f-f870c613b273" providerId="ADAL" clId="{99111DF8-9398-4AC8-BDB0-B8728C7E61EF}" dt="2025-09-22T05:49:34.631" v="93" actId="47"/>
        <pc:sldMkLst>
          <pc:docMk/>
          <pc:sldMk cId="0" sldId="265"/>
        </pc:sldMkLst>
      </pc:sldChg>
      <pc:sldChg chg="modNotesTx">
        <pc:chgData name="Claire Bevis" userId="7512b8d9-d017-4aab-a33f-f870c613b273" providerId="ADAL" clId="{99111DF8-9398-4AC8-BDB0-B8728C7E61EF}" dt="2025-09-22T05:49:29.582" v="92" actId="6549"/>
        <pc:sldMkLst>
          <pc:docMk/>
          <pc:sldMk cId="0" sldId="266"/>
        </pc:sldMkLst>
      </pc:sldChg>
      <pc:sldChg chg="modSp mod">
        <pc:chgData name="Claire Bevis" userId="7512b8d9-d017-4aab-a33f-f870c613b273" providerId="ADAL" clId="{99111DF8-9398-4AC8-BDB0-B8728C7E61EF}" dt="2025-09-22T05:50:32.945" v="109" actId="6549"/>
        <pc:sldMkLst>
          <pc:docMk/>
          <pc:sldMk cId="0" sldId="267"/>
        </pc:sldMkLst>
        <pc:spChg chg="mod">
          <ac:chgData name="Claire Bevis" userId="7512b8d9-d017-4aab-a33f-f870c613b273" providerId="ADAL" clId="{99111DF8-9398-4AC8-BDB0-B8728C7E61EF}" dt="2025-09-22T05:49:50.147" v="94" actId="14100"/>
          <ac:spMkLst>
            <pc:docMk/>
            <pc:sldMk cId="0" sldId="267"/>
            <ac:spMk id="3" creationId="{FBF0116B-E036-190A-BD2E-118DACACDB9A}"/>
          </ac:spMkLst>
        </pc:spChg>
        <pc:spChg chg="mod">
          <ac:chgData name="Claire Bevis" userId="7512b8d9-d017-4aab-a33f-f870c613b273" providerId="ADAL" clId="{99111DF8-9398-4AC8-BDB0-B8728C7E61EF}" dt="2025-09-22T05:50:32.945" v="109" actId="6549"/>
          <ac:spMkLst>
            <pc:docMk/>
            <pc:sldMk cId="0" sldId="267"/>
            <ac:spMk id="389" creationId="{00000000-0000-0000-0000-000000000000}"/>
          </ac:spMkLst>
        </pc:spChg>
      </pc:sldChg>
      <pc:sldChg chg="delSp modSp mod">
        <pc:chgData name="Claire Bevis" userId="7512b8d9-d017-4aab-a33f-f870c613b273" providerId="ADAL" clId="{99111DF8-9398-4AC8-BDB0-B8728C7E61EF}" dt="2025-09-22T05:51:56.149" v="118" actId="6549"/>
        <pc:sldMkLst>
          <pc:docMk/>
          <pc:sldMk cId="0" sldId="269"/>
        </pc:sldMkLst>
        <pc:spChg chg="mod">
          <ac:chgData name="Claire Bevis" userId="7512b8d9-d017-4aab-a33f-f870c613b273" providerId="ADAL" clId="{99111DF8-9398-4AC8-BDB0-B8728C7E61EF}" dt="2025-09-22T05:51:56.149" v="118" actId="6549"/>
          <ac:spMkLst>
            <pc:docMk/>
            <pc:sldMk cId="0" sldId="269"/>
            <ac:spMk id="2" creationId="{9F88966C-B7C4-DCBD-B876-13E529B97F8C}"/>
          </ac:spMkLst>
        </pc:spChg>
        <pc:spChg chg="mod">
          <ac:chgData name="Claire Bevis" userId="7512b8d9-d017-4aab-a33f-f870c613b273" providerId="ADAL" clId="{99111DF8-9398-4AC8-BDB0-B8728C7E61EF}" dt="2025-09-22T05:51:06.769" v="111" actId="20577"/>
          <ac:spMkLst>
            <pc:docMk/>
            <pc:sldMk cId="0" sldId="269"/>
            <ac:spMk id="396" creationId="{00000000-0000-0000-0000-000000000000}"/>
          </ac:spMkLst>
        </pc:spChg>
        <pc:spChg chg="del topLvl">
          <ac:chgData name="Claire Bevis" userId="7512b8d9-d017-4aab-a33f-f870c613b273" providerId="ADAL" clId="{99111DF8-9398-4AC8-BDB0-B8728C7E61EF}" dt="2025-09-22T05:51:12.882" v="112" actId="478"/>
          <ac:spMkLst>
            <pc:docMk/>
            <pc:sldMk cId="0" sldId="269"/>
            <ac:spMk id="400" creationId="{00000000-0000-0000-0000-000000000000}"/>
          </ac:spMkLst>
        </pc:spChg>
        <pc:spChg chg="mod">
          <ac:chgData name="Claire Bevis" userId="7512b8d9-d017-4aab-a33f-f870c613b273" providerId="ADAL" clId="{99111DF8-9398-4AC8-BDB0-B8728C7E61EF}" dt="2025-09-22T05:51:17.554" v="115" actId="1076"/>
          <ac:spMkLst>
            <pc:docMk/>
            <pc:sldMk cId="0" sldId="269"/>
            <ac:spMk id="405" creationId="{00000000-0000-0000-0000-000000000000}"/>
          </ac:spMkLst>
        </pc:spChg>
        <pc:grpChg chg="del topLvl">
          <ac:chgData name="Claire Bevis" userId="7512b8d9-d017-4aab-a33f-f870c613b273" providerId="ADAL" clId="{99111DF8-9398-4AC8-BDB0-B8728C7E61EF}" dt="2025-09-22T05:51:14.320" v="113" actId="478"/>
          <ac:grpSpMkLst>
            <pc:docMk/>
            <pc:sldMk cId="0" sldId="269"/>
            <ac:grpSpMk id="399" creationId="{00000000-0000-0000-0000-000000000000}"/>
          </ac:grpSpMkLst>
        </pc:grpChg>
        <pc:grpChg chg="del">
          <ac:chgData name="Claire Bevis" userId="7512b8d9-d017-4aab-a33f-f870c613b273" providerId="ADAL" clId="{99111DF8-9398-4AC8-BDB0-B8728C7E61EF}" dt="2025-09-22T05:51:12.882" v="112" actId="478"/>
          <ac:grpSpMkLst>
            <pc:docMk/>
            <pc:sldMk cId="0" sldId="269"/>
            <ac:grpSpMk id="401" creationId="{00000000-0000-0000-0000-000000000000}"/>
          </ac:grpSpMkLst>
        </pc:grpChg>
        <pc:grpChg chg="mod">
          <ac:chgData name="Claire Bevis" userId="7512b8d9-d017-4aab-a33f-f870c613b273" providerId="ADAL" clId="{99111DF8-9398-4AC8-BDB0-B8728C7E61EF}" dt="2025-09-22T05:51:26.029" v="116" actId="1076"/>
          <ac:grpSpMkLst>
            <pc:docMk/>
            <pc:sldMk cId="0" sldId="269"/>
            <ac:grpSpMk id="406" creationId="{00000000-0000-0000-0000-000000000000}"/>
          </ac:grpSpMkLst>
        </pc:grpChg>
        <pc:grpChg chg="mod">
          <ac:chgData name="Claire Bevis" userId="7512b8d9-d017-4aab-a33f-f870c613b273" providerId="ADAL" clId="{99111DF8-9398-4AC8-BDB0-B8728C7E61EF}" dt="2025-09-22T05:51:32.296" v="117" actId="1076"/>
          <ac:grpSpMkLst>
            <pc:docMk/>
            <pc:sldMk cId="0" sldId="269"/>
            <ac:grpSpMk id="411" creationId="{00000000-0000-0000-0000-000000000000}"/>
          </ac:grpSpMkLst>
        </pc:grpChg>
        <pc:grpChg chg="mod">
          <ac:chgData name="Claire Bevis" userId="7512b8d9-d017-4aab-a33f-f870c613b273" providerId="ADAL" clId="{99111DF8-9398-4AC8-BDB0-B8728C7E61EF}" dt="2025-09-22T05:51:26.029" v="116" actId="1076"/>
          <ac:grpSpMkLst>
            <pc:docMk/>
            <pc:sldMk cId="0" sldId="269"/>
            <ac:grpSpMk id="416" creationId="{00000000-0000-0000-0000-000000000000}"/>
          </ac:grpSpMkLst>
        </pc:grpChg>
      </pc:sldChg>
      <pc:sldChg chg="addSp delSp modSp mod">
        <pc:chgData name="Claire Bevis" userId="7512b8d9-d017-4aab-a33f-f870c613b273" providerId="ADAL" clId="{99111DF8-9398-4AC8-BDB0-B8728C7E61EF}" dt="2025-09-22T05:46:03.765" v="39"/>
        <pc:sldMkLst>
          <pc:docMk/>
          <pc:sldMk cId="0" sldId="270"/>
        </pc:sldMkLst>
        <pc:spChg chg="add mod">
          <ac:chgData name="Claire Bevis" userId="7512b8d9-d017-4aab-a33f-f870c613b273" providerId="ADAL" clId="{99111DF8-9398-4AC8-BDB0-B8728C7E61EF}" dt="2025-09-22T05:46:03.765" v="39"/>
          <ac:spMkLst>
            <pc:docMk/>
            <pc:sldMk cId="0" sldId="270"/>
            <ac:spMk id="3" creationId="{11720983-8510-B5CD-3EC2-DB595BE7EE6A}"/>
          </ac:spMkLst>
        </pc:spChg>
        <pc:spChg chg="add mod">
          <ac:chgData name="Claire Bevis" userId="7512b8d9-d017-4aab-a33f-f870c613b273" providerId="ADAL" clId="{99111DF8-9398-4AC8-BDB0-B8728C7E61EF}" dt="2025-09-22T05:46:03.765" v="39"/>
          <ac:spMkLst>
            <pc:docMk/>
            <pc:sldMk cId="0" sldId="270"/>
            <ac:spMk id="4" creationId="{F8E8F1BD-6F85-9D2F-E1C8-1167C2C901C3}"/>
          </ac:spMkLst>
        </pc:spChg>
        <pc:spChg chg="del">
          <ac:chgData name="Claire Bevis" userId="7512b8d9-d017-4aab-a33f-f870c613b273" providerId="ADAL" clId="{99111DF8-9398-4AC8-BDB0-B8728C7E61EF}" dt="2025-09-22T05:46:03.561" v="38" actId="478"/>
          <ac:spMkLst>
            <pc:docMk/>
            <pc:sldMk cId="0" sldId="270"/>
            <ac:spMk id="420" creationId="{00000000-0000-0000-0000-000000000000}"/>
          </ac:spMkLst>
        </pc:spChg>
        <pc:spChg chg="del">
          <ac:chgData name="Claire Bevis" userId="7512b8d9-d017-4aab-a33f-f870c613b273" providerId="ADAL" clId="{99111DF8-9398-4AC8-BDB0-B8728C7E61EF}" dt="2025-09-22T05:46:03.561" v="38" actId="478"/>
          <ac:spMkLst>
            <pc:docMk/>
            <pc:sldMk cId="0" sldId="270"/>
            <ac:spMk id="421" creationId="{00000000-0000-0000-0000-000000000000}"/>
          </ac:spMkLst>
        </pc:spChg>
      </pc:sldChg>
      <pc:sldChg chg="modSp mod">
        <pc:chgData name="Claire Bevis" userId="7512b8d9-d017-4aab-a33f-f870c613b273" providerId="ADAL" clId="{99111DF8-9398-4AC8-BDB0-B8728C7E61EF}" dt="2025-09-22T05:52:36.291" v="126" actId="1076"/>
        <pc:sldMkLst>
          <pc:docMk/>
          <pc:sldMk cId="0" sldId="272"/>
        </pc:sldMkLst>
        <pc:spChg chg="mod">
          <ac:chgData name="Claire Bevis" userId="7512b8d9-d017-4aab-a33f-f870c613b273" providerId="ADAL" clId="{99111DF8-9398-4AC8-BDB0-B8728C7E61EF}" dt="2025-09-22T05:52:12.367" v="119" actId="1076"/>
          <ac:spMkLst>
            <pc:docMk/>
            <pc:sldMk cId="0" sldId="272"/>
            <ac:spMk id="2" creationId="{0B598473-E6FB-EEC6-D740-0632154B7F5D}"/>
          </ac:spMkLst>
        </pc:spChg>
        <pc:spChg chg="mod">
          <ac:chgData name="Claire Bevis" userId="7512b8d9-d017-4aab-a33f-f870c613b273" providerId="ADAL" clId="{99111DF8-9398-4AC8-BDB0-B8728C7E61EF}" dt="2025-09-22T05:52:28.400" v="125" actId="20577"/>
          <ac:spMkLst>
            <pc:docMk/>
            <pc:sldMk cId="0" sldId="272"/>
            <ac:spMk id="433" creationId="{00000000-0000-0000-0000-000000000000}"/>
          </ac:spMkLst>
        </pc:spChg>
        <pc:picChg chg="mod">
          <ac:chgData name="Claire Bevis" userId="7512b8d9-d017-4aab-a33f-f870c613b273" providerId="ADAL" clId="{99111DF8-9398-4AC8-BDB0-B8728C7E61EF}" dt="2025-09-22T05:52:36.291" v="126" actId="1076"/>
          <ac:picMkLst>
            <pc:docMk/>
            <pc:sldMk cId="0" sldId="272"/>
            <ac:picMk id="434" creationId="{00000000-0000-0000-0000-000000000000}"/>
          </ac:picMkLst>
        </pc:picChg>
      </pc:sldChg>
      <pc:sldChg chg="modSp mod">
        <pc:chgData name="Claire Bevis" userId="7512b8d9-d017-4aab-a33f-f870c613b273" providerId="ADAL" clId="{99111DF8-9398-4AC8-BDB0-B8728C7E61EF}" dt="2025-09-22T05:46:49.056" v="48" actId="14100"/>
        <pc:sldMkLst>
          <pc:docMk/>
          <pc:sldMk cId="0" sldId="273"/>
        </pc:sldMkLst>
        <pc:spChg chg="mod">
          <ac:chgData name="Claire Bevis" userId="7512b8d9-d017-4aab-a33f-f870c613b273" providerId="ADAL" clId="{99111DF8-9398-4AC8-BDB0-B8728C7E61EF}" dt="2025-09-22T05:46:49.056" v="48" actId="14100"/>
          <ac:spMkLst>
            <pc:docMk/>
            <pc:sldMk cId="0" sldId="273"/>
            <ac:spMk id="2" creationId="{E2AF1DE9-E67F-4C21-DD75-1C82C176D793}"/>
          </ac:spMkLst>
        </pc:spChg>
      </pc:sldChg>
      <pc:sldChg chg="modSp mod">
        <pc:chgData name="Claire Bevis" userId="7512b8d9-d017-4aab-a33f-f870c613b273" providerId="ADAL" clId="{99111DF8-9398-4AC8-BDB0-B8728C7E61EF}" dt="2025-09-22T06:01:29.614" v="243" actId="14100"/>
        <pc:sldMkLst>
          <pc:docMk/>
          <pc:sldMk cId="0" sldId="274"/>
        </pc:sldMkLst>
        <pc:spChg chg="mod">
          <ac:chgData name="Claire Bevis" userId="7512b8d9-d017-4aab-a33f-f870c613b273" providerId="ADAL" clId="{99111DF8-9398-4AC8-BDB0-B8728C7E61EF}" dt="2025-09-22T05:46:42.388" v="47" actId="14100"/>
          <ac:spMkLst>
            <pc:docMk/>
            <pc:sldMk cId="0" sldId="274"/>
            <ac:spMk id="2" creationId="{CE7E4EAF-D491-8158-32DC-AECF12E24915}"/>
          </ac:spMkLst>
        </pc:spChg>
        <pc:spChg chg="mod">
          <ac:chgData name="Claire Bevis" userId="7512b8d9-d017-4aab-a33f-f870c613b273" providerId="ADAL" clId="{99111DF8-9398-4AC8-BDB0-B8728C7E61EF}" dt="2025-09-22T06:01:29.614" v="243" actId="14100"/>
          <ac:spMkLst>
            <pc:docMk/>
            <pc:sldMk cId="0" sldId="274"/>
            <ac:spMk id="445" creationId="{00000000-0000-0000-0000-000000000000}"/>
          </ac:spMkLst>
        </pc:spChg>
      </pc:sldChg>
      <pc:sldChg chg="addSp delSp modSp mod">
        <pc:chgData name="Claire Bevis" userId="7512b8d9-d017-4aab-a33f-f870c613b273" providerId="ADAL" clId="{99111DF8-9398-4AC8-BDB0-B8728C7E61EF}" dt="2025-09-22T05:46:08.438" v="41"/>
        <pc:sldMkLst>
          <pc:docMk/>
          <pc:sldMk cId="0" sldId="275"/>
        </pc:sldMkLst>
        <pc:spChg chg="del">
          <ac:chgData name="Claire Bevis" userId="7512b8d9-d017-4aab-a33f-f870c613b273" providerId="ADAL" clId="{99111DF8-9398-4AC8-BDB0-B8728C7E61EF}" dt="2025-09-22T05:46:08.177" v="40" actId="478"/>
          <ac:spMkLst>
            <pc:docMk/>
            <pc:sldMk cId="0" sldId="275"/>
            <ac:spMk id="2" creationId="{2EF93B8E-AC7B-9B8D-9D8C-16BB34A20E22}"/>
          </ac:spMkLst>
        </pc:spChg>
        <pc:spChg chg="add mod">
          <ac:chgData name="Claire Bevis" userId="7512b8d9-d017-4aab-a33f-f870c613b273" providerId="ADAL" clId="{99111DF8-9398-4AC8-BDB0-B8728C7E61EF}" dt="2025-09-22T05:46:08.438" v="41"/>
          <ac:spMkLst>
            <pc:docMk/>
            <pc:sldMk cId="0" sldId="275"/>
            <ac:spMk id="3" creationId="{42128285-DC8A-54DB-E383-99D3745E40F2}"/>
          </ac:spMkLst>
        </pc:spChg>
        <pc:spChg chg="add mod">
          <ac:chgData name="Claire Bevis" userId="7512b8d9-d017-4aab-a33f-f870c613b273" providerId="ADAL" clId="{99111DF8-9398-4AC8-BDB0-B8728C7E61EF}" dt="2025-09-22T05:46:08.438" v="41"/>
          <ac:spMkLst>
            <pc:docMk/>
            <pc:sldMk cId="0" sldId="275"/>
            <ac:spMk id="4" creationId="{3BF95C04-9A69-343B-6D44-82349063C99E}"/>
          </ac:spMkLst>
        </pc:spChg>
        <pc:spChg chg="del">
          <ac:chgData name="Claire Bevis" userId="7512b8d9-d017-4aab-a33f-f870c613b273" providerId="ADAL" clId="{99111DF8-9398-4AC8-BDB0-B8728C7E61EF}" dt="2025-09-22T05:46:08.177" v="40" actId="478"/>
          <ac:spMkLst>
            <pc:docMk/>
            <pc:sldMk cId="0" sldId="275"/>
            <ac:spMk id="450" creationId="{00000000-0000-0000-0000-000000000000}"/>
          </ac:spMkLst>
        </pc:spChg>
        <pc:spChg chg="del">
          <ac:chgData name="Claire Bevis" userId="7512b8d9-d017-4aab-a33f-f870c613b273" providerId="ADAL" clId="{99111DF8-9398-4AC8-BDB0-B8728C7E61EF}" dt="2025-09-22T05:46:08.177" v="40" actId="478"/>
          <ac:spMkLst>
            <pc:docMk/>
            <pc:sldMk cId="0" sldId="275"/>
            <ac:spMk id="451" creationId="{00000000-0000-0000-0000-000000000000}"/>
          </ac:spMkLst>
        </pc:spChg>
      </pc:sldChg>
      <pc:sldChg chg="addSp delSp modSp mod">
        <pc:chgData name="Claire Bevis" userId="7512b8d9-d017-4aab-a33f-f870c613b273" providerId="ADAL" clId="{99111DF8-9398-4AC8-BDB0-B8728C7E61EF}" dt="2025-09-22T05:53:18.176" v="134" actId="6549"/>
        <pc:sldMkLst>
          <pc:docMk/>
          <pc:sldMk cId="0" sldId="276"/>
        </pc:sldMkLst>
        <pc:spChg chg="add mod">
          <ac:chgData name="Claire Bevis" userId="7512b8d9-d017-4aab-a33f-f870c613b273" providerId="ADAL" clId="{99111DF8-9398-4AC8-BDB0-B8728C7E61EF}" dt="2025-09-22T05:46:12.527" v="43"/>
          <ac:spMkLst>
            <pc:docMk/>
            <pc:sldMk cId="0" sldId="276"/>
            <ac:spMk id="2" creationId="{FD5F2BFD-0C04-47F3-6345-5FAA482B0320}"/>
          </ac:spMkLst>
        </pc:spChg>
        <pc:spChg chg="add del mod">
          <ac:chgData name="Claire Bevis" userId="7512b8d9-d017-4aab-a33f-f870c613b273" providerId="ADAL" clId="{99111DF8-9398-4AC8-BDB0-B8728C7E61EF}" dt="2025-09-22T05:53:15.809" v="133" actId="478"/>
          <ac:spMkLst>
            <pc:docMk/>
            <pc:sldMk cId="0" sldId="276"/>
            <ac:spMk id="4" creationId="{57D258DD-BD45-90CF-3A1C-72728DBA5B6A}"/>
          </ac:spMkLst>
        </pc:spChg>
        <pc:spChg chg="add mod">
          <ac:chgData name="Claire Bevis" userId="7512b8d9-d017-4aab-a33f-f870c613b273" providerId="ADAL" clId="{99111DF8-9398-4AC8-BDB0-B8728C7E61EF}" dt="2025-09-22T05:46:12.527" v="43"/>
          <ac:spMkLst>
            <pc:docMk/>
            <pc:sldMk cId="0" sldId="276"/>
            <ac:spMk id="5" creationId="{D9B9C66F-7A90-707D-ABEF-0CDA95FF04BB}"/>
          </ac:spMkLst>
        </pc:spChg>
        <pc:spChg chg="mod">
          <ac:chgData name="Claire Bevis" userId="7512b8d9-d017-4aab-a33f-f870c613b273" providerId="ADAL" clId="{99111DF8-9398-4AC8-BDB0-B8728C7E61EF}" dt="2025-09-22T05:53:18.176" v="134" actId="6549"/>
          <ac:spMkLst>
            <pc:docMk/>
            <pc:sldMk cId="0" sldId="276"/>
            <ac:spMk id="457" creationId="{00000000-0000-0000-0000-000000000000}"/>
          </ac:spMkLst>
        </pc:spChg>
        <pc:spChg chg="add del">
          <ac:chgData name="Claire Bevis" userId="7512b8d9-d017-4aab-a33f-f870c613b273" providerId="ADAL" clId="{99111DF8-9398-4AC8-BDB0-B8728C7E61EF}" dt="2025-09-22T05:46:21.923" v="45" actId="478"/>
          <ac:spMkLst>
            <pc:docMk/>
            <pc:sldMk cId="0" sldId="276"/>
            <ac:spMk id="458" creationId="{00000000-0000-0000-0000-000000000000}"/>
          </ac:spMkLst>
        </pc:spChg>
        <pc:spChg chg="add del">
          <ac:chgData name="Claire Bevis" userId="7512b8d9-d017-4aab-a33f-f870c613b273" providerId="ADAL" clId="{99111DF8-9398-4AC8-BDB0-B8728C7E61EF}" dt="2025-09-22T05:46:21.923" v="45" actId="478"/>
          <ac:spMkLst>
            <pc:docMk/>
            <pc:sldMk cId="0" sldId="276"/>
            <ac:spMk id="459" creationId="{00000000-0000-0000-0000-000000000000}"/>
          </ac:spMkLst>
        </pc:spChg>
        <pc:spChg chg="mod">
          <ac:chgData name="Claire Bevis" userId="7512b8d9-d017-4aab-a33f-f870c613b273" providerId="ADAL" clId="{99111DF8-9398-4AC8-BDB0-B8728C7E61EF}" dt="2025-09-22T05:53:09.363" v="129" actId="21"/>
          <ac:spMkLst>
            <pc:docMk/>
            <pc:sldMk cId="0" sldId="276"/>
            <ac:spMk id="460" creationId="{00000000-0000-0000-0000-000000000000}"/>
          </ac:spMkLst>
        </pc:spChg>
        <pc:picChg chg="del mod">
          <ac:chgData name="Claire Bevis" userId="7512b8d9-d017-4aab-a33f-f870c613b273" providerId="ADAL" clId="{99111DF8-9398-4AC8-BDB0-B8728C7E61EF}" dt="2025-09-22T05:53:11.870" v="131" actId="478"/>
          <ac:picMkLst>
            <pc:docMk/>
            <pc:sldMk cId="0" sldId="276"/>
            <ac:picMk id="461" creationId="{00000000-0000-0000-0000-000000000000}"/>
          </ac:picMkLst>
        </pc:picChg>
      </pc:sldChg>
      <pc:sldChg chg="addSp delSp modSp mod">
        <pc:chgData name="Claire Bevis" userId="7512b8d9-d017-4aab-a33f-f870c613b273" providerId="ADAL" clId="{99111DF8-9398-4AC8-BDB0-B8728C7E61EF}" dt="2025-09-22T05:47:06.411" v="51" actId="14100"/>
        <pc:sldMkLst>
          <pc:docMk/>
          <pc:sldMk cId="0" sldId="277"/>
        </pc:sldMkLst>
        <pc:spChg chg="mod">
          <ac:chgData name="Claire Bevis" userId="7512b8d9-d017-4aab-a33f-f870c613b273" providerId="ADAL" clId="{99111DF8-9398-4AC8-BDB0-B8728C7E61EF}" dt="2025-09-22T05:47:06.411" v="51" actId="14100"/>
          <ac:spMkLst>
            <pc:docMk/>
            <pc:sldMk cId="0" sldId="277"/>
            <ac:spMk id="2" creationId="{2C8EB293-8195-095A-953D-4CF649DCEEEF}"/>
          </ac:spMkLst>
        </pc:spChg>
        <pc:spChg chg="add mod">
          <ac:chgData name="Claire Bevis" userId="7512b8d9-d017-4aab-a33f-f870c613b273" providerId="ADAL" clId="{99111DF8-9398-4AC8-BDB0-B8728C7E61EF}" dt="2025-09-22T05:47:03.349" v="50"/>
          <ac:spMkLst>
            <pc:docMk/>
            <pc:sldMk cId="0" sldId="277"/>
            <ac:spMk id="3" creationId="{1C71DC9B-5C7E-8458-CE3D-E3CA71881C1A}"/>
          </ac:spMkLst>
        </pc:spChg>
        <pc:spChg chg="add mod">
          <ac:chgData name="Claire Bevis" userId="7512b8d9-d017-4aab-a33f-f870c613b273" providerId="ADAL" clId="{99111DF8-9398-4AC8-BDB0-B8728C7E61EF}" dt="2025-09-22T05:47:03.349" v="50"/>
          <ac:spMkLst>
            <pc:docMk/>
            <pc:sldMk cId="0" sldId="277"/>
            <ac:spMk id="4" creationId="{068DBAB7-CAB1-D65C-C079-6E6B5588D4C2}"/>
          </ac:spMkLst>
        </pc:spChg>
        <pc:spChg chg="del">
          <ac:chgData name="Claire Bevis" userId="7512b8d9-d017-4aab-a33f-f870c613b273" providerId="ADAL" clId="{99111DF8-9398-4AC8-BDB0-B8728C7E61EF}" dt="2025-09-22T05:47:02.927" v="49" actId="478"/>
          <ac:spMkLst>
            <pc:docMk/>
            <pc:sldMk cId="0" sldId="277"/>
            <ac:spMk id="463" creationId="{00000000-0000-0000-0000-000000000000}"/>
          </ac:spMkLst>
        </pc:spChg>
        <pc:spChg chg="del">
          <ac:chgData name="Claire Bevis" userId="7512b8d9-d017-4aab-a33f-f870c613b273" providerId="ADAL" clId="{99111DF8-9398-4AC8-BDB0-B8728C7E61EF}" dt="2025-09-22T05:47:02.927" v="49" actId="478"/>
          <ac:spMkLst>
            <pc:docMk/>
            <pc:sldMk cId="0" sldId="277"/>
            <ac:spMk id="464" creationId="{00000000-0000-0000-0000-000000000000}"/>
          </ac:spMkLst>
        </pc:spChg>
      </pc:sldChg>
      <pc:sldChg chg="delSp modSp mod">
        <pc:chgData name="Claire Bevis" userId="7512b8d9-d017-4aab-a33f-f870c613b273" providerId="ADAL" clId="{99111DF8-9398-4AC8-BDB0-B8728C7E61EF}" dt="2025-09-22T06:01:16.660" v="242" actId="1076"/>
        <pc:sldMkLst>
          <pc:docMk/>
          <pc:sldMk cId="0" sldId="278"/>
        </pc:sldMkLst>
        <pc:spChg chg="mod">
          <ac:chgData name="Claire Bevis" userId="7512b8d9-d017-4aab-a33f-f870c613b273" providerId="ADAL" clId="{99111DF8-9398-4AC8-BDB0-B8728C7E61EF}" dt="2025-09-22T05:59:23.470" v="227" actId="20577"/>
          <ac:spMkLst>
            <pc:docMk/>
            <pc:sldMk cId="0" sldId="278"/>
            <ac:spMk id="2" creationId="{B477FE39-BB54-E904-F2F3-052FFCBC9983}"/>
          </ac:spMkLst>
        </pc:spChg>
        <pc:spChg chg="del mod">
          <ac:chgData name="Claire Bevis" userId="7512b8d9-d017-4aab-a33f-f870c613b273" providerId="ADAL" clId="{99111DF8-9398-4AC8-BDB0-B8728C7E61EF}" dt="2025-09-22T05:58:33.664" v="217" actId="478"/>
          <ac:spMkLst>
            <pc:docMk/>
            <pc:sldMk cId="0" sldId="278"/>
            <ac:spMk id="3" creationId="{5387594A-704B-C6A0-12D8-08E3DF8F4C6B}"/>
          </ac:spMkLst>
        </pc:spChg>
        <pc:spChg chg="mod">
          <ac:chgData name="Claire Bevis" userId="7512b8d9-d017-4aab-a33f-f870c613b273" providerId="ADAL" clId="{99111DF8-9398-4AC8-BDB0-B8728C7E61EF}" dt="2025-09-22T06:01:02.787" v="240" actId="6549"/>
          <ac:spMkLst>
            <pc:docMk/>
            <pc:sldMk cId="0" sldId="278"/>
            <ac:spMk id="471" creationId="{00000000-0000-0000-0000-000000000000}"/>
          </ac:spMkLst>
        </pc:spChg>
        <pc:spChg chg="mod">
          <ac:chgData name="Claire Bevis" userId="7512b8d9-d017-4aab-a33f-f870c613b273" providerId="ADAL" clId="{99111DF8-9398-4AC8-BDB0-B8728C7E61EF}" dt="2025-09-22T06:01:07.167" v="241" actId="1076"/>
          <ac:spMkLst>
            <pc:docMk/>
            <pc:sldMk cId="0" sldId="278"/>
            <ac:spMk id="472" creationId="{00000000-0000-0000-0000-000000000000}"/>
          </ac:spMkLst>
        </pc:spChg>
        <pc:spChg chg="mod">
          <ac:chgData name="Claire Bevis" userId="7512b8d9-d017-4aab-a33f-f870c613b273" providerId="ADAL" clId="{99111DF8-9398-4AC8-BDB0-B8728C7E61EF}" dt="2025-09-22T05:57:50.342" v="180"/>
          <ac:spMkLst>
            <pc:docMk/>
            <pc:sldMk cId="0" sldId="278"/>
            <ac:spMk id="473" creationId="{00000000-0000-0000-0000-000000000000}"/>
          </ac:spMkLst>
        </pc:spChg>
        <pc:spChg chg="mod">
          <ac:chgData name="Claire Bevis" userId="7512b8d9-d017-4aab-a33f-f870c613b273" providerId="ADAL" clId="{99111DF8-9398-4AC8-BDB0-B8728C7E61EF}" dt="2025-09-22T05:57:50.342" v="180"/>
          <ac:spMkLst>
            <pc:docMk/>
            <pc:sldMk cId="0" sldId="278"/>
            <ac:spMk id="474" creationId="{00000000-0000-0000-0000-000000000000}"/>
          </ac:spMkLst>
        </pc:spChg>
        <pc:spChg chg="mod">
          <ac:chgData name="Claire Bevis" userId="7512b8d9-d017-4aab-a33f-f870c613b273" providerId="ADAL" clId="{99111DF8-9398-4AC8-BDB0-B8728C7E61EF}" dt="2025-09-22T05:59:13.685" v="225" actId="20577"/>
          <ac:spMkLst>
            <pc:docMk/>
            <pc:sldMk cId="0" sldId="278"/>
            <ac:spMk id="476" creationId="{00000000-0000-0000-0000-000000000000}"/>
          </ac:spMkLst>
        </pc:spChg>
        <pc:grpChg chg="mod">
          <ac:chgData name="Claire Bevis" userId="7512b8d9-d017-4aab-a33f-f870c613b273" providerId="ADAL" clId="{99111DF8-9398-4AC8-BDB0-B8728C7E61EF}" dt="2025-09-22T05:57:50.342" v="180"/>
          <ac:grpSpMkLst>
            <pc:docMk/>
            <pc:sldMk cId="0" sldId="278"/>
            <ac:grpSpMk id="475" creationId="{00000000-0000-0000-0000-000000000000}"/>
          </ac:grpSpMkLst>
        </pc:grpChg>
        <pc:grpChg chg="mod">
          <ac:chgData name="Claire Bevis" userId="7512b8d9-d017-4aab-a33f-f870c613b273" providerId="ADAL" clId="{99111DF8-9398-4AC8-BDB0-B8728C7E61EF}" dt="2025-09-22T06:01:16.660" v="242" actId="1076"/>
          <ac:grpSpMkLst>
            <pc:docMk/>
            <pc:sldMk cId="0" sldId="278"/>
            <ac:grpSpMk id="477" creationId="{00000000-0000-0000-0000-000000000000}"/>
          </ac:grpSpMkLst>
        </pc:grpChg>
      </pc:sldChg>
      <pc:sldChg chg="modSp mod">
        <pc:chgData name="Claire Bevis" userId="7512b8d9-d017-4aab-a33f-f870c613b273" providerId="ADAL" clId="{99111DF8-9398-4AC8-BDB0-B8728C7E61EF}" dt="2025-09-22T06:00:37.398" v="238" actId="114"/>
        <pc:sldMkLst>
          <pc:docMk/>
          <pc:sldMk cId="0" sldId="279"/>
        </pc:sldMkLst>
        <pc:spChg chg="mod">
          <ac:chgData name="Claire Bevis" userId="7512b8d9-d017-4aab-a33f-f870c613b273" providerId="ADAL" clId="{99111DF8-9398-4AC8-BDB0-B8728C7E61EF}" dt="2025-09-22T06:00:24.448" v="237" actId="14100"/>
          <ac:spMkLst>
            <pc:docMk/>
            <pc:sldMk cId="0" sldId="279"/>
            <ac:spMk id="3" creationId="{E1C09EE2-DB1D-4DC1-9C14-62DFC31E68A4}"/>
          </ac:spMkLst>
        </pc:spChg>
        <pc:spChg chg="mod">
          <ac:chgData name="Claire Bevis" userId="7512b8d9-d017-4aab-a33f-f870c613b273" providerId="ADAL" clId="{99111DF8-9398-4AC8-BDB0-B8728C7E61EF}" dt="2025-09-22T06:00:37.398" v="238" actId="114"/>
          <ac:spMkLst>
            <pc:docMk/>
            <pc:sldMk cId="0" sldId="279"/>
            <ac:spMk id="483" creationId="{00000000-0000-0000-0000-000000000000}"/>
          </ac:spMkLst>
        </pc:spChg>
      </pc:sldChg>
      <pc:sldChg chg="delSp del mod">
        <pc:chgData name="Claire Bevis" userId="7512b8d9-d017-4aab-a33f-f870c613b273" providerId="ADAL" clId="{99111DF8-9398-4AC8-BDB0-B8728C7E61EF}" dt="2025-09-22T06:00:02.549" v="234" actId="47"/>
        <pc:sldMkLst>
          <pc:docMk/>
          <pc:sldMk cId="0" sldId="280"/>
        </pc:sldMkLst>
        <pc:spChg chg="del">
          <ac:chgData name="Claire Bevis" userId="7512b8d9-d017-4aab-a33f-f870c613b273" providerId="ADAL" clId="{99111DF8-9398-4AC8-BDB0-B8728C7E61EF}" dt="2025-09-22T05:59:31.597" v="228" actId="478"/>
          <ac:spMkLst>
            <pc:docMk/>
            <pc:sldMk cId="0" sldId="280"/>
            <ac:spMk id="3" creationId="{3715E1ED-55BB-2C6B-0E84-CD1D12C7B01D}"/>
          </ac:spMkLst>
        </pc:spChg>
      </pc:sldChg>
      <pc:sldChg chg="modSp mod">
        <pc:chgData name="Claire Bevis" userId="7512b8d9-d017-4aab-a33f-f870c613b273" providerId="ADAL" clId="{99111DF8-9398-4AC8-BDB0-B8728C7E61EF}" dt="2025-09-22T06:00:15.168" v="236" actId="6549"/>
        <pc:sldMkLst>
          <pc:docMk/>
          <pc:sldMk cId="0" sldId="282"/>
        </pc:sldMkLst>
        <pc:spChg chg="mod">
          <ac:chgData name="Claire Bevis" userId="7512b8d9-d017-4aab-a33f-f870c613b273" providerId="ADAL" clId="{99111DF8-9398-4AC8-BDB0-B8728C7E61EF}" dt="2025-09-22T06:00:15.168" v="236" actId="6549"/>
          <ac:spMkLst>
            <pc:docMk/>
            <pc:sldMk cId="0" sldId="282"/>
            <ac:spMk id="2" creationId="{8B71962D-F55C-9228-5E55-0A66BB9924AC}"/>
          </ac:spMkLst>
        </pc:spChg>
      </pc:sldChg>
      <pc:sldChg chg="delSp modSp mod">
        <pc:chgData name="Claire Bevis" userId="7512b8d9-d017-4aab-a33f-f870c613b273" providerId="ADAL" clId="{99111DF8-9398-4AC8-BDB0-B8728C7E61EF}" dt="2025-09-22T05:44:19.303" v="3" actId="1076"/>
        <pc:sldMkLst>
          <pc:docMk/>
          <pc:sldMk cId="1769200953" sldId="283"/>
        </pc:sldMkLst>
        <pc:spChg chg="del">
          <ac:chgData name="Claire Bevis" userId="7512b8d9-d017-4aab-a33f-f870c613b273" providerId="ADAL" clId="{99111DF8-9398-4AC8-BDB0-B8728C7E61EF}" dt="2025-09-22T05:44:09.510" v="1" actId="478"/>
          <ac:spMkLst>
            <pc:docMk/>
            <pc:sldMk cId="1769200953" sldId="283"/>
            <ac:spMk id="3" creationId="{3A05F346-2A12-9262-FAF5-D9EF0BBFAF06}"/>
          </ac:spMkLst>
        </pc:spChg>
        <pc:spChg chg="mod">
          <ac:chgData name="Claire Bevis" userId="7512b8d9-d017-4aab-a33f-f870c613b273" providerId="ADAL" clId="{99111DF8-9398-4AC8-BDB0-B8728C7E61EF}" dt="2025-09-22T05:44:11.860" v="2" actId="14100"/>
          <ac:spMkLst>
            <pc:docMk/>
            <pc:sldMk cId="1769200953" sldId="283"/>
            <ac:spMk id="4" creationId="{0296961C-D8D5-6D85-A0CC-BBC4330624D1}"/>
          </ac:spMkLst>
        </pc:spChg>
        <pc:spChg chg="mod">
          <ac:chgData name="Claire Bevis" userId="7512b8d9-d017-4aab-a33f-f870c613b273" providerId="ADAL" clId="{99111DF8-9398-4AC8-BDB0-B8728C7E61EF}" dt="2025-09-22T05:44:19.303" v="3" actId="1076"/>
          <ac:spMkLst>
            <pc:docMk/>
            <pc:sldMk cId="1769200953" sldId="283"/>
            <ac:spMk id="7" creationId="{5E5DB638-E814-BCA3-33DE-4C772D32921C}"/>
          </ac:spMkLst>
        </pc:spChg>
        <pc:spChg chg="mod">
          <ac:chgData name="Claire Bevis" userId="7512b8d9-d017-4aab-a33f-f870c613b273" providerId="ADAL" clId="{99111DF8-9398-4AC8-BDB0-B8728C7E61EF}" dt="2025-09-22T05:44:19.303" v="3" actId="1076"/>
          <ac:spMkLst>
            <pc:docMk/>
            <pc:sldMk cId="1769200953" sldId="283"/>
            <ac:spMk id="8" creationId="{6C174267-7243-BBB0-BCF4-C49EE3D9F478}"/>
          </ac:spMkLst>
        </pc:spChg>
      </pc:sldChg>
      <pc:sldChg chg="add modNotesTx">
        <pc:chgData name="Claire Bevis" userId="7512b8d9-d017-4aab-a33f-f870c613b273" providerId="ADAL" clId="{99111DF8-9398-4AC8-BDB0-B8728C7E61EF}" dt="2025-09-22T05:54:28.896" v="140" actId="20577"/>
        <pc:sldMkLst>
          <pc:docMk/>
          <pc:sldMk cId="3438765994" sldId="287"/>
        </pc:sldMkLst>
      </pc:sldChg>
      <pc:sldChg chg="addSp modSp add mod modNotesTx">
        <pc:chgData name="Claire Bevis" userId="7512b8d9-d017-4aab-a33f-f870c613b273" providerId="ADAL" clId="{99111DF8-9398-4AC8-BDB0-B8728C7E61EF}" dt="2025-09-22T06:00:01.392" v="233" actId="1076"/>
        <pc:sldMkLst>
          <pc:docMk/>
          <pc:sldMk cId="259727905" sldId="311"/>
        </pc:sldMkLst>
        <pc:spChg chg="add mod">
          <ac:chgData name="Claire Bevis" userId="7512b8d9-d017-4aab-a33f-f870c613b273" providerId="ADAL" clId="{99111DF8-9398-4AC8-BDB0-B8728C7E61EF}" dt="2025-09-22T06:00:01.392" v="233" actId="1076"/>
          <ac:spMkLst>
            <pc:docMk/>
            <pc:sldMk cId="259727905" sldId="311"/>
            <ac:spMk id="2" creationId="{6BD282F6-54C6-03FE-7BA9-062BA1DB9749}"/>
          </ac:spMkLst>
        </pc:spChg>
      </pc:sldChg>
      <pc:sldChg chg="addSp delSp modSp add mod modNotesTx">
        <pc:chgData name="Claire Bevis" userId="7512b8d9-d017-4aab-a33f-f870c613b273" providerId="ADAL" clId="{99111DF8-9398-4AC8-BDB0-B8728C7E61EF}" dt="2025-09-22T06:31:39.873" v="610" actId="20577"/>
        <pc:sldMkLst>
          <pc:docMk/>
          <pc:sldMk cId="2592794375" sldId="312"/>
        </pc:sldMkLst>
        <pc:spChg chg="del">
          <ac:chgData name="Claire Bevis" userId="7512b8d9-d017-4aab-a33f-f870c613b273" providerId="ADAL" clId="{99111DF8-9398-4AC8-BDB0-B8728C7E61EF}" dt="2025-09-22T06:02:01.914" v="270" actId="478"/>
          <ac:spMkLst>
            <pc:docMk/>
            <pc:sldMk cId="2592794375" sldId="312"/>
            <ac:spMk id="2" creationId="{8CA28159-E7B2-3777-5CF2-51FCBB8FA209}"/>
          </ac:spMkLst>
        </pc:spChg>
        <pc:spChg chg="add mod">
          <ac:chgData name="Claire Bevis" userId="7512b8d9-d017-4aab-a33f-f870c613b273" providerId="ADAL" clId="{99111DF8-9398-4AC8-BDB0-B8728C7E61EF}" dt="2025-09-22T06:02:31.987" v="317" actId="6549"/>
          <ac:spMkLst>
            <pc:docMk/>
            <pc:sldMk cId="2592794375" sldId="312"/>
            <ac:spMk id="5" creationId="{2ECB54F4-98DB-E3F0-C276-443DDABA7F61}"/>
          </ac:spMkLst>
        </pc:spChg>
        <pc:spChg chg="mod">
          <ac:chgData name="Claire Bevis" userId="7512b8d9-d017-4aab-a33f-f870c613b273" providerId="ADAL" clId="{99111DF8-9398-4AC8-BDB0-B8728C7E61EF}" dt="2025-09-22T06:02:41.914" v="320" actId="20577"/>
          <ac:spMkLst>
            <pc:docMk/>
            <pc:sldMk cId="2592794375" sldId="312"/>
            <ac:spMk id="319" creationId="{27ABB013-6203-6BDB-32F8-1B56E9736F29}"/>
          </ac:spMkLst>
        </pc:spChg>
        <pc:spChg chg="mod">
          <ac:chgData name="Claire Bevis" userId="7512b8d9-d017-4aab-a33f-f870c613b273" providerId="ADAL" clId="{99111DF8-9398-4AC8-BDB0-B8728C7E61EF}" dt="2025-09-22T06:02:37.681" v="319" actId="6549"/>
          <ac:spMkLst>
            <pc:docMk/>
            <pc:sldMk cId="2592794375" sldId="312"/>
            <ac:spMk id="320" creationId="{2BD7AB31-3E5C-15B3-6703-87996CF16864}"/>
          </ac:spMkLst>
        </pc:spChg>
        <pc:picChg chg="del">
          <ac:chgData name="Claire Bevis" userId="7512b8d9-d017-4aab-a33f-f870c613b273" providerId="ADAL" clId="{99111DF8-9398-4AC8-BDB0-B8728C7E61EF}" dt="2025-09-22T06:02:35.218" v="318" actId="478"/>
          <ac:picMkLst>
            <pc:docMk/>
            <pc:sldMk cId="2592794375" sldId="312"/>
            <ac:picMk id="321" creationId="{A40B0F6F-6AA7-5CA6-1B3D-F0EE62E1B1C0}"/>
          </ac:picMkLst>
        </pc:picChg>
        <pc:picChg chg="add mod">
          <ac:chgData name="Claire Bevis" userId="7512b8d9-d017-4aab-a33f-f870c613b273" providerId="ADAL" clId="{99111DF8-9398-4AC8-BDB0-B8728C7E61EF}" dt="2025-09-22T06:29:40.036" v="360" actId="1076"/>
          <ac:picMkLst>
            <pc:docMk/>
            <pc:sldMk cId="2592794375" sldId="312"/>
            <ac:picMk id="1026" creationId="{D6AAA3CF-95EB-7A8E-CFD2-F4D613724D6A}"/>
          </ac:picMkLst>
        </pc:picChg>
      </pc:sldChg>
      <pc:sldMasterChg chg="delSldLayout">
        <pc:chgData name="Claire Bevis" userId="7512b8d9-d017-4aab-a33f-f870c613b273" providerId="ADAL" clId="{99111DF8-9398-4AC8-BDB0-B8728C7E61EF}" dt="2025-09-22T06:31:41.759" v="611" actId="47"/>
        <pc:sldMasterMkLst>
          <pc:docMk/>
          <pc:sldMasterMk cId="0" sldId="2147483648"/>
        </pc:sldMasterMkLst>
        <pc:sldLayoutChg chg="del">
          <pc:chgData name="Claire Bevis" userId="7512b8d9-d017-4aab-a33f-f870c613b273" providerId="ADAL" clId="{99111DF8-9398-4AC8-BDB0-B8728C7E61EF}" dt="2025-09-22T06:31:41.759" v="611" actId="47"/>
          <pc:sldLayoutMkLst>
            <pc:docMk/>
            <pc:sldMasterMk cId="0" sldId="2147483648"/>
            <pc:sldLayoutMk cId="0" sldId="2147483667"/>
          </pc:sldLayoutMkLst>
        </pc:sldLayoutChg>
      </pc:sldMasterChg>
    </pc:docChg>
  </pc:docChgLst>
  <pc:docChgLst>
    <pc:chgData name="Shannon Fox" userId="S::sfox@surflifesaving.com.au::63c9fd42-fb4c-4e45-a38a-96a41d94c513" providerId="AD" clId="Web-{35285F41-7AA9-ABCD-27A7-2052DA2A2EB4}"/>
    <pc:docChg chg="modSld">
      <pc:chgData name="Shannon Fox" userId="S::sfox@surflifesaving.com.au::63c9fd42-fb4c-4e45-a38a-96a41d94c513" providerId="AD" clId="Web-{35285F41-7AA9-ABCD-27A7-2052DA2A2EB4}" dt="2025-09-22T06:50:18.228" v="7"/>
      <pc:docMkLst>
        <pc:docMk/>
      </pc:docMkLst>
      <pc:sldChg chg="modSp">
        <pc:chgData name="Shannon Fox" userId="S::sfox@surflifesaving.com.au::63c9fd42-fb4c-4e45-a38a-96a41d94c513" providerId="AD" clId="Web-{35285F41-7AA9-ABCD-27A7-2052DA2A2EB4}" dt="2025-09-22T06:50:18.228" v="7"/>
        <pc:sldMkLst>
          <pc:docMk/>
          <pc:sldMk cId="0" sldId="256"/>
        </pc:sldMkLst>
        <pc:spChg chg="mod">
          <ac:chgData name="Shannon Fox" userId="S::sfox@surflifesaving.com.au::63c9fd42-fb4c-4e45-a38a-96a41d94c513" providerId="AD" clId="Web-{35285F41-7AA9-ABCD-27A7-2052DA2A2EB4}" dt="2025-09-22T06:50:18.228" v="7"/>
          <ac:spMkLst>
            <pc:docMk/>
            <pc:sldMk cId="0" sldId="256"/>
            <ac:spMk id="30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xfrm>
            <a:off x="1143000" y="685800"/>
            <a:ext cx="4572000" cy="3429000"/>
          </a:xfrm>
          <a:prstGeom prst="rect">
            <a:avLst/>
          </a:prstGeom>
        </p:spPr>
        <p:txBody>
          <a:bodyPr/>
          <a:lstStyle/>
          <a:p>
            <a:endParaRPr/>
          </a:p>
        </p:txBody>
      </p:sp>
      <p:sp>
        <p:nvSpPr>
          <p:cNvPr id="301" name="Shape 3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rial"/>
      </a:defRPr>
    </a:lvl1pPr>
    <a:lvl2pPr indent="228600" latinLnBrk="0">
      <a:defRPr sz="1200">
        <a:latin typeface="+mn-lt"/>
        <a:ea typeface="+mn-ea"/>
        <a:cs typeface="+mn-cs"/>
        <a:sym typeface="Arial"/>
      </a:defRPr>
    </a:lvl2pPr>
    <a:lvl3pPr indent="457200" latinLnBrk="0">
      <a:defRPr sz="1200">
        <a:latin typeface="+mn-lt"/>
        <a:ea typeface="+mn-ea"/>
        <a:cs typeface="+mn-cs"/>
        <a:sym typeface="Arial"/>
      </a:defRPr>
    </a:lvl3pPr>
    <a:lvl4pPr indent="685800" latinLnBrk="0">
      <a:defRPr sz="1200">
        <a:latin typeface="+mn-lt"/>
        <a:ea typeface="+mn-ea"/>
        <a:cs typeface="+mn-cs"/>
        <a:sym typeface="Arial"/>
      </a:defRPr>
    </a:lvl4pPr>
    <a:lvl5pPr indent="914400" latinLnBrk="0">
      <a:defRPr sz="1200">
        <a:latin typeface="+mn-lt"/>
        <a:ea typeface="+mn-ea"/>
        <a:cs typeface="+mn-cs"/>
        <a:sym typeface="Arial"/>
      </a:defRPr>
    </a:lvl5pPr>
    <a:lvl6pPr indent="1143000" latinLnBrk="0">
      <a:defRPr sz="1200">
        <a:latin typeface="+mn-lt"/>
        <a:ea typeface="+mn-ea"/>
        <a:cs typeface="+mn-cs"/>
        <a:sym typeface="Arial"/>
      </a:defRPr>
    </a:lvl6pPr>
    <a:lvl7pPr indent="1371600" latinLnBrk="0">
      <a:defRPr sz="1200">
        <a:latin typeface="+mn-lt"/>
        <a:ea typeface="+mn-ea"/>
        <a:cs typeface="+mn-cs"/>
        <a:sym typeface="Arial"/>
      </a:defRPr>
    </a:lvl7pPr>
    <a:lvl8pPr indent="1600200" latinLnBrk="0">
      <a:defRPr sz="1200">
        <a:latin typeface="+mn-lt"/>
        <a:ea typeface="+mn-ea"/>
        <a:cs typeface="+mn-cs"/>
        <a:sym typeface="Arial"/>
      </a:defRPr>
    </a:lvl8pPr>
    <a:lvl9pPr indent="1828800" latinLnBrk="0">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lsnsw.zoom.us/meeting/register/25WxCJvZSyWjH1FZL4SQlg"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slsnsw.zoom.us/meeting/register/oiydmqcGRf6s5dq5wkgteg" TargetMode="External"/><Relationship Id="rId5" Type="http://schemas.openxmlformats.org/officeDocument/2006/relationships/hyperlink" Target="https://slsnsw.zoom.us/meeting/register/Hacr2u4ZTxKY55zv6_t5xg" TargetMode="External"/><Relationship Id="rId4" Type="http://schemas.openxmlformats.org/officeDocument/2006/relationships/hyperlink" Target="https://slsnsw.zoom.us/meeting/register/ZWIhj0ZhQP-ciA-rG0sHQ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us01.safelinks.protection.outlook.com/?url=https://www.manula.com/manuals/slsnsw/junior-activities/1/en/topic/administration&amp;data=05%7C02%7CCbevis@surflifesaving.com.au%7C1684daa4111e43ec4a9208ddcf03a6dd%7Cc693b47293af44c98f2e60f2b08c16f9%7C0%7C0%7C638894336805215928%7CUnknown%7CTWFpbGZsb3d8eyJFbXB0eU1hcGkiOnRydWUsIlYiOiIwLjAuMDAwMCIsIlAiOiJXaW4zMiIsIkFOIjoiTWFpbCIsIldUIjoyfQ==%7C0%7C%7C%7C&amp;sdata=fJdNsVsXqydD5deocWPYHWC8tCSTDB73lNmfaRj8cNA=&amp;reserved=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urflifesaving.com.au/members/policies/slsa-policy-1-01a-water-safety-procedur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p>
            <a:pPr>
              <a:defRPr i="1"/>
            </a:pPr>
            <a:r>
              <a:t>It is intended that information be tailored to the branch as required. </a:t>
            </a:r>
          </a:p>
          <a:p>
            <a:endParaRPr>
              <a:solidFill>
                <a:srgbClr val="002060"/>
              </a:solidFill>
            </a:endParaRPr>
          </a:p>
          <a:p>
            <a:pPr>
              <a:defRPr>
                <a:latin typeface="Calibri"/>
                <a:ea typeface="Calibri"/>
                <a:cs typeface="Calibri"/>
                <a:sym typeface="Calibri"/>
              </a:defRPr>
            </a:pPr>
            <a:r>
              <a:rPr>
                <a:solidFill>
                  <a:srgbClr val="002060"/>
                </a:solidFill>
              </a:rPr>
              <a:t>The aim of this information pack is to provide Junior Activity Chairs and their Management Teams with the skills, knowledge, experience and understanding to enable effective and efficient management in the safe running of Junior Activities at a Surf Life Saving Club.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a:spLocks noGrp="1" noRot="1" noChangeAspect="1"/>
          </p:cNvSpPr>
          <p:nvPr>
            <p:ph type="sldImg"/>
          </p:nvPr>
        </p:nvSpPr>
        <p:spPr>
          <a:xfrm>
            <a:off x="381000" y="685800"/>
            <a:ext cx="6096000" cy="3429000"/>
          </a:xfrm>
          <a:prstGeom prst="rect">
            <a:avLst/>
          </a:prstGeom>
        </p:spPr>
        <p:txBody>
          <a:bodyPr/>
          <a:lstStyle/>
          <a:p>
            <a:endParaRPr/>
          </a:p>
        </p:txBody>
      </p:sp>
      <p:sp>
        <p:nvSpPr>
          <p:cNvPr id="418" name="Shape 418"/>
          <p:cNvSpPr>
            <a:spLocks noGrp="1"/>
          </p:cNvSpPr>
          <p:nvPr>
            <p:ph type="body" sz="quarter" idx="1"/>
          </p:nvPr>
        </p:nvSpPr>
        <p:spPr>
          <a:prstGeom prst="rect">
            <a:avLst/>
          </a:prstGeom>
        </p:spPr>
        <p:txBody>
          <a:bodyPr/>
          <a:lstStyle/>
          <a:p>
            <a:pPr>
              <a:defRPr i="1">
                <a:latin typeface="Calibri"/>
                <a:ea typeface="Calibri"/>
                <a:cs typeface="Calibri"/>
                <a:sym typeface="Calibri"/>
              </a:defRPr>
            </a:pPr>
            <a:r>
              <a:t>Junior Activity Chair Training </a:t>
            </a:r>
          </a:p>
          <a:p>
            <a:pPr>
              <a:defRPr i="1">
                <a:latin typeface="Calibri"/>
                <a:ea typeface="Calibri"/>
                <a:cs typeface="Calibri"/>
                <a:sym typeface="Calibri"/>
              </a:defRPr>
            </a:pPr>
            <a:r>
              <a:t>The aim of this training is to provide Junior Activity Chairs and their Management Teams </a:t>
            </a:r>
            <a:r>
              <a:rPr>
                <a:solidFill>
                  <a:srgbClr val="0060A9"/>
                </a:solidFill>
              </a:rPr>
              <a:t>with</a:t>
            </a:r>
            <a:r>
              <a:t> the skills, knowledge, experience and understanding to enable effective and efficient management in the safe running of Junior Activities at a Surf Life Saving Club.</a:t>
            </a:r>
          </a:p>
          <a:p>
            <a:pPr>
              <a:defRPr i="1">
                <a:latin typeface="Calibri"/>
                <a:ea typeface="Calibri"/>
                <a:cs typeface="Calibri"/>
                <a:sym typeface="Calibri"/>
              </a:defRPr>
            </a:pPr>
            <a:endParaRPr/>
          </a:p>
          <a:p>
            <a:pPr>
              <a:defRPr>
                <a:solidFill>
                  <a:srgbClr val="0060A9"/>
                </a:solidFill>
                <a:uFill>
                  <a:solidFill>
                    <a:srgbClr val="000000"/>
                  </a:solidFill>
                </a:uFill>
                <a:latin typeface="Calibri"/>
                <a:ea typeface="Calibri"/>
                <a:cs typeface="Calibri"/>
                <a:sym typeface="Calibri"/>
              </a:defRPr>
            </a:pPr>
            <a:r>
              <a:t>This is formal training and has been created to ensure it has practical and defined outcomes for Junior Chairs and their management teams. Managing and running Nippers is not a one-person job, hence this course is aimed at all members involved in the running of nippers. </a:t>
            </a:r>
          </a:p>
          <a:p>
            <a:pPr>
              <a:defRPr i="1">
                <a:solidFill>
                  <a:srgbClr val="0060A9"/>
                </a:solidFill>
                <a:uFill>
                  <a:solidFill>
                    <a:srgbClr val="000000"/>
                  </a:solidFill>
                </a:uFill>
                <a:latin typeface="Calibri"/>
                <a:ea typeface="Calibri"/>
                <a:cs typeface="Calibri"/>
                <a:sym typeface="Calibri"/>
              </a:defRPr>
            </a:pPr>
            <a:endParaRPr/>
          </a:p>
          <a:p>
            <a:pPr>
              <a:defRPr i="1">
                <a:solidFill>
                  <a:srgbClr val="0060A9"/>
                </a:solidFill>
                <a:uFill>
                  <a:solidFill>
                    <a:srgbClr val="000000"/>
                  </a:solidFill>
                </a:uFill>
                <a:latin typeface="Calibri"/>
                <a:ea typeface="Calibri"/>
                <a:cs typeface="Calibri"/>
                <a:sym typeface="Calibri"/>
              </a:defRPr>
            </a:pPr>
            <a:r>
              <a:t>On completion of the zoom training, Branches will be advised of the newly trained members and SLSNSW will allocate the Junior Activity Management Course Award to their SurfGuard record.  </a:t>
            </a:r>
          </a:p>
          <a:p>
            <a:pPr>
              <a:defRPr i="1">
                <a:solidFill>
                  <a:srgbClr val="0060A9"/>
                </a:solidFill>
                <a:uFill>
                  <a:solidFill>
                    <a:srgbClr val="000000"/>
                  </a:solidFill>
                </a:uFill>
                <a:latin typeface="Calibri"/>
                <a:ea typeface="Calibri"/>
                <a:cs typeface="Calibri"/>
                <a:sym typeface="Calibri"/>
              </a:defRPr>
            </a:pPr>
            <a:endParaRPr/>
          </a:p>
          <a:p>
            <a:pPr>
              <a:defRPr i="1">
                <a:solidFill>
                  <a:srgbClr val="0060A9"/>
                </a:solidFill>
                <a:uFill>
                  <a:solidFill>
                    <a:srgbClr val="000000"/>
                  </a:solidFill>
                </a:uFill>
                <a:latin typeface="Calibri"/>
                <a:ea typeface="Calibri"/>
                <a:cs typeface="Calibri"/>
                <a:sym typeface="Calibri"/>
              </a:defRPr>
            </a:pPr>
            <a:r>
              <a:t>RESOURCE – JAC Course Factsheet on SLSNSW website </a:t>
            </a:r>
            <a:br/>
            <a:br/>
            <a:r>
              <a:t>Registration links:</a:t>
            </a:r>
            <a:br/>
            <a:r>
              <a:rPr b="1" i="0">
                <a:solidFill>
                  <a:srgbClr val="000000"/>
                </a:solidFill>
                <a:uFillTx/>
                <a:latin typeface="+mn-lt"/>
                <a:ea typeface="+mn-ea"/>
                <a:cs typeface="+mn-cs"/>
                <a:sym typeface="Arial"/>
              </a:rPr>
              <a:t>Introductory JAC Training - </a:t>
            </a:r>
            <a:r>
              <a:rPr i="0" u="sng">
                <a:uFill>
                  <a:solidFill>
                    <a:srgbClr val="0060A9"/>
                  </a:solidFill>
                </a:uFill>
                <a:latin typeface="+mn-lt"/>
                <a:ea typeface="+mn-ea"/>
                <a:cs typeface="+mn-cs"/>
                <a:sym typeface="Arial"/>
                <a:hlinkClick r:id="rId3"/>
              </a:rPr>
              <a:t>https://slsnsw.zoom.us/meeting/register/25WxCJvZSyWjH1FZL4SQlg</a:t>
            </a:r>
            <a:br/>
            <a:r>
              <a:rPr b="1" i="0">
                <a:solidFill>
                  <a:schemeClr val="accent4">
                    <a:lumOff val="44000"/>
                  </a:schemeClr>
                </a:solidFill>
                <a:uFillTx/>
                <a:latin typeface="+mn-lt"/>
                <a:ea typeface="+mn-ea"/>
                <a:cs typeface="+mn-cs"/>
                <a:sym typeface="Arial"/>
              </a:rPr>
              <a:t>Pre-Season JAC Training - </a:t>
            </a:r>
            <a:r>
              <a:rPr i="0" u="sng">
                <a:uFill>
                  <a:solidFill>
                    <a:srgbClr val="0060A9"/>
                  </a:solidFill>
                </a:uFill>
                <a:latin typeface="+mn-lt"/>
                <a:ea typeface="+mn-ea"/>
                <a:cs typeface="+mn-cs"/>
                <a:sym typeface="Arial"/>
                <a:hlinkClick r:id="rId4"/>
              </a:rPr>
              <a:t>https://slsnsw.zoom.us/meeting/register/ZWIhj0ZhQP-ciA-rG0sHQg</a:t>
            </a:r>
          </a:p>
          <a:p>
            <a:pPr>
              <a:defRPr b="1">
                <a:solidFill>
                  <a:schemeClr val="accent4">
                    <a:lumOff val="44000"/>
                  </a:schemeClr>
                </a:solidFill>
              </a:defRPr>
            </a:pPr>
            <a:r>
              <a:t>Virtual Age Manager Course - </a:t>
            </a:r>
            <a:r>
              <a:rPr b="0" u="sng">
                <a:solidFill>
                  <a:srgbClr val="0060A9"/>
                </a:solidFill>
                <a:uFill>
                  <a:solidFill>
                    <a:srgbClr val="0060A9"/>
                  </a:solidFill>
                </a:uFill>
                <a:hlinkClick r:id="rId5"/>
              </a:rPr>
              <a:t>https://slsnsw.zoom.us/meeting/register/Hacr2u4ZTxKY55zv6_t5xg</a:t>
            </a:r>
          </a:p>
          <a:p>
            <a:pPr>
              <a:defRPr b="1"/>
            </a:pPr>
            <a:r>
              <a:t>Mid-Season Check-In - </a:t>
            </a:r>
            <a:r>
              <a:rPr b="0" u="sng">
                <a:solidFill>
                  <a:srgbClr val="0060A9"/>
                </a:solidFill>
                <a:uFill>
                  <a:solidFill>
                    <a:srgbClr val="0060A9"/>
                  </a:solidFill>
                </a:uFill>
                <a:hlinkClick r:id="rId6"/>
              </a:rPr>
              <a:t>https://slsnsw.zoom.us/meeting/register/oiydmqcGRf6s5dq5wkgteg</a:t>
            </a:r>
          </a:p>
          <a:p>
            <a:pPr>
              <a:defRPr b="1">
                <a:solidFill>
                  <a:schemeClr val="accent4">
                    <a:lumOff val="44000"/>
                  </a:schemeClr>
                </a:solidFill>
              </a:defRPr>
            </a:pPr>
            <a:endParaRPr b="0" u="sng">
              <a:solidFill>
                <a:srgbClr val="0060A9"/>
              </a:solidFill>
              <a:uFill>
                <a:solidFill>
                  <a:srgbClr val="0060A9"/>
                </a:solidFill>
              </a:uFill>
              <a:hlinkClick r:id="rId6"/>
            </a:endParaRPr>
          </a:p>
          <a:p>
            <a:pPr>
              <a:defRPr b="1">
                <a:solidFill>
                  <a:schemeClr val="accent4">
                    <a:lumOff val="44000"/>
                  </a:schemeClr>
                </a:solidFill>
              </a:defRPr>
            </a:pPr>
            <a:endParaRPr b="0" u="sng">
              <a:solidFill>
                <a:srgbClr val="0060A9"/>
              </a:solidFill>
              <a:uFill>
                <a:solidFill>
                  <a:srgbClr val="0060A9"/>
                </a:solidFill>
              </a:uFill>
              <a:hlinkClick r:id="rId6"/>
            </a:endParaRPr>
          </a:p>
          <a:p>
            <a:pPr>
              <a:defRPr i="1">
                <a:solidFill>
                  <a:srgbClr val="0060A9"/>
                </a:solidFill>
                <a:uFill>
                  <a:solidFill>
                    <a:srgbClr val="000000"/>
                  </a:solidFill>
                </a:uFill>
                <a:latin typeface="Calibri"/>
                <a:ea typeface="Calibri"/>
                <a:cs typeface="Calibri"/>
                <a:sym typeface="Calibri"/>
              </a:defRPr>
            </a:pPr>
            <a:endParaRPr b="0" u="sng">
              <a:solidFill>
                <a:srgbClr val="0060A9"/>
              </a:solidFill>
              <a:uFill>
                <a:solidFill>
                  <a:srgbClr val="0060A9"/>
                </a:solidFill>
              </a:uFill>
              <a:hlinkClick r:id="rId6"/>
            </a:endParaRPr>
          </a:p>
          <a:p>
            <a:pPr>
              <a:defRPr>
                <a:latin typeface="Calibri"/>
                <a:ea typeface="Calibri"/>
                <a:cs typeface="Calibri"/>
                <a:sym typeface="Calibri"/>
              </a:defRPr>
            </a:pPr>
            <a:endParaRPr b="0" u="sng">
              <a:solidFill>
                <a:srgbClr val="0060A9"/>
              </a:solidFill>
              <a:uFill>
                <a:solidFill>
                  <a:srgbClr val="0060A9"/>
                </a:solidFill>
              </a:uFill>
              <a:hlinkClick r:id="rId6"/>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noRot="1" noChangeAspect="1"/>
          </p:cNvSpPr>
          <p:nvPr>
            <p:ph type="sldImg"/>
          </p:nvPr>
        </p:nvSpPr>
        <p:spPr>
          <a:xfrm>
            <a:off x="381000" y="685800"/>
            <a:ext cx="6096000" cy="3429000"/>
          </a:xfrm>
          <a:prstGeom prst="rect">
            <a:avLst/>
          </a:prstGeom>
        </p:spPr>
        <p:txBody>
          <a:bodyPr/>
          <a:lstStyle/>
          <a:p>
            <a:endParaRPr/>
          </a:p>
        </p:txBody>
      </p:sp>
      <p:sp>
        <p:nvSpPr>
          <p:cNvPr id="430" name="Shape 430"/>
          <p:cNvSpPr>
            <a:spLocks noGrp="1"/>
          </p:cNvSpPr>
          <p:nvPr>
            <p:ph type="body" sz="quarter" idx="1"/>
          </p:nvPr>
        </p:nvSpPr>
        <p:spPr>
          <a:prstGeom prst="rect">
            <a:avLst/>
          </a:prstGeom>
        </p:spPr>
        <p:txBody>
          <a:bodyPr/>
          <a:lstStyle/>
          <a:p>
            <a:pPr>
              <a:defRPr i="1"/>
            </a:pPr>
            <a:r>
              <a:t>MAJOR Update – Introduction of Age Manager Proficiency Video (mandatory)</a:t>
            </a:r>
          </a:p>
          <a:p>
            <a:pPr>
              <a:defRPr i="1"/>
            </a:pPr>
            <a:endParaRPr/>
          </a:p>
          <a:p>
            <a:pPr>
              <a:defRPr i="1"/>
            </a:pPr>
            <a:r>
              <a:t>Emphasis on pre-requisites of completing Child Safe Awareness Training and Age Manager Course to access the Proficiency Video. </a:t>
            </a:r>
          </a:p>
          <a:p>
            <a:pPr>
              <a:defRPr i="1">
                <a:latin typeface="Calibri"/>
                <a:ea typeface="Calibri"/>
                <a:cs typeface="Calibri"/>
                <a:sym typeface="Calibri"/>
              </a:defRPr>
            </a:pPr>
            <a:endParaRPr/>
          </a:p>
          <a:p>
            <a:pPr>
              <a:defRPr i="1">
                <a:latin typeface="Calibri"/>
                <a:ea typeface="Calibri"/>
                <a:cs typeface="Calibri"/>
                <a:sym typeface="Calibri"/>
              </a:defRPr>
            </a:pPr>
            <a:r>
              <a:t>The Child Safe Awareness </a:t>
            </a:r>
            <a:r>
              <a:rPr b="1"/>
              <a:t>cannot</a:t>
            </a:r>
            <a:r>
              <a:t> be completed in a group format. SLSNSW do not approve of this, as there is a lot of content to be covered, along with questions and check ins along the way. There is also a reflection section at the end of the training which needs to be completed individually.</a:t>
            </a:r>
            <a:endParaRPr>
              <a:latin typeface="+mn-lt"/>
              <a:ea typeface="+mn-ea"/>
              <a:cs typeface="+mn-cs"/>
              <a:sym typeface="Arial"/>
            </a:endParaRPr>
          </a:p>
          <a:p>
            <a:pPr>
              <a:defRPr i="1"/>
            </a:pPr>
            <a:endParaRPr>
              <a:latin typeface="+mn-lt"/>
              <a:ea typeface="+mn-ea"/>
              <a:cs typeface="+mn-cs"/>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Shape 435"/>
          <p:cNvSpPr>
            <a:spLocks noGrp="1" noRot="1" noChangeAspect="1"/>
          </p:cNvSpPr>
          <p:nvPr>
            <p:ph type="sldImg"/>
          </p:nvPr>
        </p:nvSpPr>
        <p:spPr>
          <a:xfrm>
            <a:off x="381000" y="685800"/>
            <a:ext cx="6096000" cy="3429000"/>
          </a:xfrm>
          <a:prstGeom prst="rect">
            <a:avLst/>
          </a:prstGeom>
        </p:spPr>
        <p:txBody>
          <a:bodyPr/>
          <a:lstStyle/>
          <a:p>
            <a:endParaRPr/>
          </a:p>
        </p:txBody>
      </p:sp>
      <p:sp>
        <p:nvSpPr>
          <p:cNvPr id="436" name="Shape 436"/>
          <p:cNvSpPr>
            <a:spLocks noGrp="1"/>
          </p:cNvSpPr>
          <p:nvPr>
            <p:ph type="body" sz="quarter" idx="1"/>
          </p:nvPr>
        </p:nvSpPr>
        <p:spPr>
          <a:prstGeom prst="rect">
            <a:avLst/>
          </a:prstGeom>
        </p:spPr>
        <p:txBody>
          <a:bodyPr/>
          <a:lstStyle/>
          <a:p>
            <a:pPr algn="l">
              <a:defRPr i="1"/>
            </a:pPr>
            <a:r>
              <a:rPr lang="en-US">
                <a:solidFill>
                  <a:srgbClr val="0060A9"/>
                </a:solidFill>
              </a:rPr>
              <a:t>A Focus on retaining our Nippers as they get older</a:t>
            </a:r>
          </a:p>
          <a:p>
            <a:pPr algn="l">
              <a:defRPr i="1"/>
            </a:pPr>
            <a:r>
              <a:rPr lang="en-US">
                <a:solidFill>
                  <a:srgbClr val="0060A9"/>
                </a:solidFill>
              </a:rPr>
              <a:t>(Reference the last seasons data and see the change out in </a:t>
            </a:r>
            <a:r>
              <a:rPr lang="en-US" err="1">
                <a:solidFill>
                  <a:srgbClr val="0060A9"/>
                </a:solidFill>
              </a:rPr>
              <a:t>theage</a:t>
            </a:r>
            <a:r>
              <a:rPr lang="en-US">
                <a:solidFill>
                  <a:srgbClr val="0060A9"/>
                </a:solidFill>
              </a:rPr>
              <a:t> groups and ask </a:t>
            </a:r>
            <a:r>
              <a:rPr lang="en-US" err="1">
                <a:solidFill>
                  <a:srgbClr val="0060A9"/>
                </a:solidFill>
              </a:rPr>
              <a:t>why?..and</a:t>
            </a:r>
            <a:r>
              <a:rPr lang="en-US">
                <a:solidFill>
                  <a:srgbClr val="0060A9"/>
                </a:solidFill>
              </a:rPr>
              <a:t> can your team change this ?)</a:t>
            </a:r>
          </a:p>
          <a:p>
            <a:pPr>
              <a:defRPr i="1"/>
            </a:pPr>
            <a:endParaRPr lang="en-US" i="1">
              <a:solidFill>
                <a:srgbClr val="000000"/>
              </a:solidFill>
              <a:latin typeface="Arial"/>
              <a:cs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noRot="1" noChangeAspect="1"/>
          </p:cNvSpPr>
          <p:nvPr>
            <p:ph type="sldImg"/>
          </p:nvPr>
        </p:nvSpPr>
        <p:spPr>
          <a:xfrm>
            <a:off x="381000" y="685800"/>
            <a:ext cx="6096000" cy="3429000"/>
          </a:xfrm>
          <a:prstGeom prst="rect">
            <a:avLst/>
          </a:prstGeom>
        </p:spPr>
        <p:txBody>
          <a:bodyPr/>
          <a:lstStyle/>
          <a:p>
            <a:endParaRPr/>
          </a:p>
        </p:txBody>
      </p:sp>
      <p:sp>
        <p:nvSpPr>
          <p:cNvPr id="442" name="Shape 442"/>
          <p:cNvSpPr>
            <a:spLocks noGrp="1"/>
          </p:cNvSpPr>
          <p:nvPr>
            <p:ph type="body" sz="quarter" idx="1"/>
          </p:nvPr>
        </p:nvSpPr>
        <p:spPr>
          <a:prstGeom prst="rect">
            <a:avLst/>
          </a:prstGeom>
        </p:spPr>
        <p:txBody>
          <a:bodyPr/>
          <a:lstStyle/>
          <a:p>
            <a:pPr indent="28575">
              <a:defRPr sz="1800" i="1">
                <a:latin typeface="Calibri"/>
                <a:ea typeface="Calibri"/>
                <a:cs typeface="Calibri"/>
                <a:sym typeface="Calibri"/>
              </a:defRPr>
            </a:pPr>
            <a:r>
              <a:t>Note: It is not an assessment which if not completed competently precludes the child from becoming a member or continuing with junior surf education or training activities. Any child that does not meet the required evaluation level will require a higher level of supervision when involved in water-based activities at the discretion of the club. Refer to SLSA Water Safety Procedure 1.01a.  </a:t>
            </a:r>
          </a:p>
          <a:p>
            <a:pPr indent="28575">
              <a:defRPr sz="1800" i="1">
                <a:latin typeface="Calibri"/>
                <a:ea typeface="Calibri"/>
                <a:cs typeface="Calibri"/>
                <a:sym typeface="Calibri"/>
              </a:defRPr>
            </a:pPr>
            <a:endParaRPr/>
          </a:p>
          <a:p>
            <a:pPr indent="28575">
              <a:defRPr sz="2800" i="1"/>
            </a:pPr>
            <a:r>
              <a:t>All new junior members should be supported by a 1:1 water safety ratio (water safety personnel: activity participant) when completing the evaluation. For all junior members returning from the previous season where a knowledge of their ability is known by the club, a 1:5 water safety ratio (water safety personnel: activity participants) may be used (refer to SLSA Water Safety Procedure 1.01a). </a:t>
            </a:r>
            <a:endParaRPr sz="1800">
              <a:latin typeface="Calibri"/>
              <a:ea typeface="Calibri"/>
              <a:cs typeface="Calibri"/>
              <a:sym typeface="Calibri"/>
            </a:endParaRPr>
          </a:p>
          <a:p>
            <a:pPr indent="28575">
              <a:defRPr sz="1800" i="1">
                <a:latin typeface="Calibri"/>
                <a:ea typeface="Calibri"/>
                <a:cs typeface="Calibri"/>
                <a:sym typeface="Calibri"/>
              </a:defRPr>
            </a:pPr>
            <a:r>
              <a:t> </a:t>
            </a:r>
          </a:p>
          <a:p>
            <a:pPr indent="28575">
              <a:defRPr sz="1800" i="1">
                <a:latin typeface="Calibri"/>
                <a:ea typeface="Calibri"/>
                <a:cs typeface="Calibri"/>
                <a:sym typeface="Calibri"/>
              </a:defRPr>
            </a:pPr>
            <a:r>
              <a:t>Information on who can assess preliminary skills, and how to conduct the evaluation is found in the AGE GROUPS, PRELIMINARY AND COMPETITIONS EVALUATIONS FACTSHEET</a:t>
            </a:r>
          </a:p>
          <a:p>
            <a:pPr indent="28575">
              <a:defRPr sz="1800" i="1">
                <a:latin typeface="Calibri"/>
                <a:ea typeface="Calibri"/>
                <a:cs typeface="Calibri"/>
                <a:sym typeface="Calibri"/>
              </a:defRPr>
            </a:pPr>
            <a:endParaRPr/>
          </a:p>
          <a:p>
            <a:pPr indent="28575">
              <a:defRPr sz="1800" i="1">
                <a:latin typeface="Calibri"/>
                <a:ea typeface="Calibri"/>
                <a:cs typeface="Calibri"/>
                <a:sym typeface="Calibri"/>
              </a:defRPr>
            </a:pPr>
            <a:r>
              <a:t>Swimming coaches are required to provide their Australian Swimming Teachers and Coaches Associate (ASTCA) number, their name and email address and the name of the children who have successfully completed the evaluation.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noRot="1" noChangeAspect="1"/>
          </p:cNvSpPr>
          <p:nvPr>
            <p:ph type="sldImg"/>
          </p:nvPr>
        </p:nvSpPr>
        <p:spPr>
          <a:xfrm>
            <a:off x="381000" y="685800"/>
            <a:ext cx="6096000" cy="3429000"/>
          </a:xfrm>
          <a:prstGeom prst="rect">
            <a:avLst/>
          </a:prstGeom>
        </p:spPr>
        <p:txBody>
          <a:bodyPr/>
          <a:lstStyle/>
          <a:p>
            <a:endParaRPr/>
          </a:p>
        </p:txBody>
      </p:sp>
      <p:sp>
        <p:nvSpPr>
          <p:cNvPr id="448" name="Shape 448"/>
          <p:cNvSpPr>
            <a:spLocks noGrp="1"/>
          </p:cNvSpPr>
          <p:nvPr>
            <p:ph type="body" sz="quarter" idx="1"/>
          </p:nvPr>
        </p:nvSpPr>
        <p:spPr>
          <a:prstGeom prst="rect">
            <a:avLst/>
          </a:prstGeom>
        </p:spPr>
        <p:txBody>
          <a:bodyPr/>
          <a:lstStyle/>
          <a:p>
            <a:pPr indent="28575">
              <a:defRPr sz="1800" i="1">
                <a:latin typeface="Calibri"/>
                <a:ea typeface="Calibri"/>
                <a:cs typeface="Calibri"/>
                <a:sym typeface="Calibri"/>
              </a:defRPr>
            </a:pPr>
            <a:r>
              <a:t>Stage 1 – U6, U7 and U8</a:t>
            </a:r>
          </a:p>
          <a:p>
            <a:pPr indent="28575">
              <a:defRPr sz="1800" i="1">
                <a:latin typeface="Calibri"/>
                <a:ea typeface="Calibri"/>
                <a:cs typeface="Calibri"/>
                <a:sym typeface="Calibri"/>
              </a:defRPr>
            </a:pPr>
            <a:r>
              <a:t>Stage 2 – U9, U10 and U11</a:t>
            </a:r>
          </a:p>
          <a:p>
            <a:pPr indent="28575">
              <a:defRPr sz="1800" i="1">
                <a:latin typeface="Calibri"/>
                <a:ea typeface="Calibri"/>
                <a:cs typeface="Calibri"/>
                <a:sym typeface="Calibri"/>
              </a:defRPr>
            </a:pPr>
            <a:r>
              <a:t>Stage 3 – U12, U13 and U14 </a:t>
            </a:r>
          </a:p>
          <a:p>
            <a:pPr>
              <a:defRPr sz="2800" i="1"/>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5162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2009F-134F-FDBE-DBA4-F61594DE41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7F766-340C-6C8E-04A4-6E3674AD87A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F7E3136-31B0-44E0-181E-8818172C768C}"/>
              </a:ext>
            </a:extLst>
          </p:cNvPr>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sz="2200"/>
            </a:pPr>
            <a:r>
              <a:rPr lang="en-US" sz="2400" i="0" kern="1200">
                <a:solidFill>
                  <a:schemeClr val="tx1"/>
                </a:solidFill>
                <a:effectLst/>
                <a:latin typeface="+mn-lt"/>
                <a:ea typeface="+mn-ea"/>
                <a:cs typeface="+mn-cs"/>
              </a:rPr>
              <a:t>Please take through each step and highlight that supporting resources are available</a:t>
            </a:r>
          </a:p>
          <a:p>
            <a:pPr>
              <a:defRPr sz="2200"/>
            </a:pPr>
            <a:endParaRPr lang="en-US"/>
          </a:p>
          <a:p>
            <a:pPr>
              <a:defRPr sz="2200"/>
            </a:pPr>
            <a:r>
              <a:rPr lang="en-US"/>
              <a:t>Need to enhance the comms with the Parents </a:t>
            </a:r>
          </a:p>
          <a:p>
            <a:pPr>
              <a:defRPr sz="2200"/>
            </a:pPr>
            <a:r>
              <a:rPr lang="en-US"/>
              <a:t>This Season: Online Parents information session x 2 - one for new and one for returning</a:t>
            </a:r>
          </a:p>
          <a:p>
            <a:pPr>
              <a:defRPr sz="2200"/>
            </a:pPr>
            <a:r>
              <a:rPr lang="en-US"/>
              <a:t>Provide engagement  opportunities - </a:t>
            </a:r>
          </a:p>
          <a:p>
            <a:pPr marL="685800" lvl="1" indent="-228600">
              <a:buSzPct val="100000"/>
              <a:buChar char="•"/>
              <a:defRPr sz="2200"/>
            </a:pPr>
            <a:r>
              <a:rPr lang="en-US"/>
              <a:t>Overview of the different roles</a:t>
            </a:r>
          </a:p>
          <a:p>
            <a:pPr marL="685800" lvl="1" indent="-228600">
              <a:buSzPct val="100000"/>
              <a:buChar char="•"/>
              <a:defRPr sz="2200"/>
            </a:pPr>
            <a:r>
              <a:rPr lang="en-US"/>
              <a:t>Talk about the different training options - even during Nippers while there</a:t>
            </a:r>
          </a:p>
          <a:p>
            <a:pPr marL="685800" lvl="1" indent="-228600">
              <a:buSzPct val="100000"/>
              <a:buChar char="•"/>
              <a:defRPr sz="2200"/>
            </a:pPr>
            <a:r>
              <a:rPr lang="en-US"/>
              <a:t>Talk about your engagement platforms</a:t>
            </a:r>
          </a:p>
          <a:p>
            <a:pPr marL="685800" lvl="1" indent="-228600">
              <a:buSzPct val="100000"/>
              <a:buChar char="•"/>
              <a:defRPr sz="2200"/>
            </a:pPr>
            <a:r>
              <a:rPr lang="en-US"/>
              <a:t>Overview of events</a:t>
            </a:r>
          </a:p>
          <a:p>
            <a:pPr marL="685800" lvl="1" indent="-228600">
              <a:buSzPct val="100000"/>
              <a:buChar char="•"/>
              <a:defRPr sz="2200"/>
            </a:pPr>
            <a:r>
              <a:rPr lang="en-US"/>
              <a:t>Talk about the culture and values</a:t>
            </a:r>
            <a:endParaRPr lang="en-US" sz="2400"/>
          </a:p>
          <a:p>
            <a:pPr marL="685800" lvl="1" indent="-228600">
              <a:buSzPct val="100000"/>
              <a:buChar char="•"/>
              <a:defRPr sz="2400"/>
            </a:pPr>
            <a:r>
              <a:rPr lang="en-US"/>
              <a:t>Visit the SLSNSW Website for Engagement ideas </a:t>
            </a:r>
          </a:p>
          <a:p>
            <a:endParaRPr lang="en-US" sz="120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24981C8-9248-8621-1D3D-F1E75C3A1516}"/>
              </a:ext>
            </a:extLst>
          </p:cNvPr>
          <p:cNvSpPr>
            <a:spLocks noGrp="1"/>
          </p:cNvSpPr>
          <p:nvPr>
            <p:ph type="sldNum" sz="quarter" idx="5"/>
          </p:nvPr>
        </p:nvSpPr>
        <p:spPr/>
        <p:txBody>
          <a:bodyPr/>
          <a:lstStyle/>
          <a:p>
            <a:fld id="{5331F931-F351-473D-8C7A-6E3A4CFA7677}" type="slidenum">
              <a:rPr lang="en-US" smtClean="0"/>
              <a:t>21</a:t>
            </a:fld>
            <a:endParaRPr lang="en-US"/>
          </a:p>
        </p:txBody>
      </p:sp>
    </p:spTree>
    <p:extLst>
      <p:ext uri="{BB962C8B-B14F-4D97-AF65-F5344CB8AC3E}">
        <p14:creationId xmlns:p14="http://schemas.microsoft.com/office/powerpoint/2010/main" val="712255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Shape 484"/>
          <p:cNvSpPr>
            <a:spLocks noGrp="1" noRot="1" noChangeAspect="1"/>
          </p:cNvSpPr>
          <p:nvPr>
            <p:ph type="sldImg"/>
          </p:nvPr>
        </p:nvSpPr>
        <p:spPr>
          <a:xfrm>
            <a:off x="381000" y="685800"/>
            <a:ext cx="6096000" cy="3429000"/>
          </a:xfrm>
          <a:prstGeom prst="rect">
            <a:avLst/>
          </a:prstGeom>
        </p:spPr>
        <p:txBody>
          <a:bodyPr/>
          <a:lstStyle/>
          <a:p>
            <a:endParaRPr/>
          </a:p>
        </p:txBody>
      </p:sp>
      <p:sp>
        <p:nvSpPr>
          <p:cNvPr id="485" name="Shape 485"/>
          <p:cNvSpPr>
            <a:spLocks noGrp="1"/>
          </p:cNvSpPr>
          <p:nvPr>
            <p:ph type="body" sz="quarter" idx="1"/>
          </p:nvPr>
        </p:nvSpPr>
        <p:spPr>
          <a:prstGeom prst="rect">
            <a:avLst/>
          </a:prstGeom>
        </p:spPr>
        <p:txBody>
          <a:bodyPr/>
          <a:lstStyle/>
          <a:p>
            <a:pPr>
              <a:lnSpc>
                <a:spcPct val="107000"/>
              </a:lnSpc>
              <a:spcBef>
                <a:spcPts val="800"/>
              </a:spcBef>
              <a:defRPr sz="1800" i="1"/>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sz="2200" i="1"/>
            </a:pPr>
            <a:r>
              <a:rPr lang="en-GB" sz="1200"/>
              <a:t>How would our Patrol/Nipper team manage a missing nipper?</a:t>
            </a:r>
          </a:p>
          <a:p>
            <a:pPr>
              <a:defRPr sz="2200" i="1"/>
            </a:pPr>
            <a:r>
              <a:rPr lang="en-GB" sz="1200"/>
              <a:t>How would our Nipper team react - are your Patrols aware </a:t>
            </a:r>
          </a:p>
          <a:p>
            <a:pPr>
              <a:defRPr sz="2200" i="1"/>
            </a:pPr>
            <a:r>
              <a:rPr lang="en-GB" sz="1200"/>
              <a:t>Do we know how to manage this search and rescue?</a:t>
            </a:r>
          </a:p>
          <a:p>
            <a:pPr>
              <a:defRPr sz="2200" i="1"/>
            </a:pPr>
            <a:r>
              <a:rPr lang="en-GB" sz="1200"/>
              <a:t>Have we practiced this scenario? (Nipper parents are always impressed when they see this scenario being implemented)</a:t>
            </a:r>
          </a:p>
          <a:p>
            <a:pPr>
              <a:defRPr sz="2200" i="1"/>
            </a:pPr>
            <a:r>
              <a:rPr lang="en-GB" sz="1200"/>
              <a:t>Brings the Club together to deliver this - need Lifesaving team involved </a:t>
            </a:r>
          </a:p>
          <a:p>
            <a:pPr>
              <a:defRPr sz="2200"/>
            </a:pPr>
            <a:r>
              <a:rPr lang="en-GB" sz="1200"/>
              <a:t>Our search and rescue kit ready on the beach.  </a:t>
            </a:r>
          </a:p>
          <a:p>
            <a:pPr>
              <a:defRPr sz="2200"/>
            </a:pPr>
            <a:r>
              <a:rPr lang="en-GB" sz="1200"/>
              <a:t>Do we know how to deliver a safe and rapid response to commence the search.</a:t>
            </a:r>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SLSNSW strives to provide the safest environment for all members participating in its activities, yet emergency situations can still occur. In these times, the highest priority is to focus on a rapid, controlled response to commence a search, or alleviate the situation.</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When an emergency or major incident happens, the Water Safety Supervisor/Coach has command and control until either a Patrol Captain or Lifeguard (on patrolled beaches) is available or until an authority (e.g., police or Emergency services) is present and able to take command.</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Every club (and everyone who could be on the beach during nippers) need to know how a search and rescue takes place during nippers. This needs to be practiced with Patrol Captains, Water Safety Supervisors at least one every season to ensure that your club is ready to act seamlessly.</a:t>
            </a:r>
          </a:p>
          <a:p>
            <a:endParaRPr lang="en-US"/>
          </a:p>
        </p:txBody>
      </p:sp>
      <p:sp>
        <p:nvSpPr>
          <p:cNvPr id="4" name="Slide Number Placeholder 3"/>
          <p:cNvSpPr>
            <a:spLocks noGrp="1"/>
          </p:cNvSpPr>
          <p:nvPr>
            <p:ph type="sldNum" sz="quarter" idx="5"/>
          </p:nvPr>
        </p:nvSpPr>
        <p:spPr/>
        <p:txBody>
          <a:bodyPr/>
          <a:lstStyle/>
          <a:p>
            <a:fld id="{5331F931-F351-473D-8C7A-6E3A4CFA7677}" type="slidenum">
              <a:rPr lang="en-US" smtClean="0"/>
              <a:t>25</a:t>
            </a:fld>
            <a:endParaRPr lang="en-US"/>
          </a:p>
        </p:txBody>
      </p:sp>
    </p:spTree>
    <p:extLst>
      <p:ext uri="{BB962C8B-B14F-4D97-AF65-F5344CB8AC3E}">
        <p14:creationId xmlns:p14="http://schemas.microsoft.com/office/powerpoint/2010/main" val="3688521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hape 503"/>
          <p:cNvSpPr>
            <a:spLocks noGrp="1" noRot="1" noChangeAspect="1"/>
          </p:cNvSpPr>
          <p:nvPr>
            <p:ph type="sldImg"/>
          </p:nvPr>
        </p:nvSpPr>
        <p:spPr>
          <a:xfrm>
            <a:off x="381000" y="685800"/>
            <a:ext cx="6096000" cy="3429000"/>
          </a:xfrm>
          <a:prstGeom prst="rect">
            <a:avLst/>
          </a:prstGeom>
        </p:spPr>
        <p:txBody>
          <a:bodyPr/>
          <a:lstStyle/>
          <a:p>
            <a:endParaRPr/>
          </a:p>
        </p:txBody>
      </p:sp>
      <p:sp>
        <p:nvSpPr>
          <p:cNvPr id="504" name="Shape 504"/>
          <p:cNvSpPr>
            <a:spLocks noGrp="1"/>
          </p:cNvSpPr>
          <p:nvPr>
            <p:ph type="body" sz="quarter" idx="1"/>
          </p:nvPr>
        </p:nvSpPr>
        <p:spPr>
          <a:prstGeom prst="rect">
            <a:avLst/>
          </a:prstGeom>
        </p:spPr>
        <p:txBody>
          <a:bodyPr/>
          <a:lstStyle/>
          <a:p>
            <a:pPr>
              <a:defRPr i="1"/>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xfrm>
            <a:off x="381000" y="685800"/>
            <a:ext cx="6096000" cy="3429000"/>
          </a:xfrm>
          <a:prstGeom prst="rect">
            <a:avLst/>
          </a:prstGeom>
        </p:spPr>
        <p:txBody>
          <a:bodyPr/>
          <a:lstStyle/>
          <a:p>
            <a:endParaRPr/>
          </a:p>
        </p:txBody>
      </p:sp>
      <p:sp>
        <p:nvSpPr>
          <p:cNvPr id="323" name="Shape 323"/>
          <p:cNvSpPr>
            <a:spLocks noGrp="1"/>
          </p:cNvSpPr>
          <p:nvPr>
            <p:ph type="body" sz="quarter" idx="1"/>
          </p:nvPr>
        </p:nvSpPr>
        <p:spPr>
          <a:prstGeom prst="rect">
            <a:avLst/>
          </a:prstGeom>
        </p:spPr>
        <p:txBody>
          <a:bodyPr/>
          <a:lstStyle/>
          <a:p>
            <a:pPr>
              <a:defRPr i="1"/>
            </a:pPr>
            <a:endParaRPr i="1">
              <a:solidFill>
                <a:srgbClr val="000000"/>
              </a:solidFill>
              <a:latin typeface="Arial"/>
              <a:cs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xfrm>
            <a:off x="381000" y="685800"/>
            <a:ext cx="6096000" cy="3429000"/>
          </a:xfrm>
          <a:prstGeom prst="rect">
            <a:avLst/>
          </a:prstGeom>
        </p:spPr>
        <p:txBody>
          <a:bodyPr/>
          <a:lstStyle/>
          <a:p>
            <a:endParaRPr/>
          </a:p>
        </p:txBody>
      </p:sp>
      <p:sp>
        <p:nvSpPr>
          <p:cNvPr id="332" name="Shape 332"/>
          <p:cNvSpPr>
            <a:spLocks noGrp="1"/>
          </p:cNvSpPr>
          <p:nvPr>
            <p:ph type="body" sz="quarter" idx="1"/>
          </p:nvPr>
        </p:nvSpPr>
        <p:spPr>
          <a:prstGeom prst="rect">
            <a:avLst/>
          </a:prstGeom>
        </p:spPr>
        <p:txBody>
          <a:bodyPr/>
          <a:lstStyle/>
          <a:p>
            <a:pPr>
              <a:defRPr u="sng"/>
            </a:pPr>
            <a:r>
              <a:rPr>
                <a:solidFill>
                  <a:srgbClr val="0060A9"/>
                </a:solidFill>
                <a:uFill>
                  <a:solidFill>
                    <a:srgbClr val="0060A9"/>
                  </a:solidFill>
                </a:uFill>
                <a:hlinkClick r:id="rId3"/>
              </a:rPr>
              <a:t>https://www.manula.com/manuals/slsnsw/junior-activities/1/en/topic/administration</a:t>
            </a:r>
            <a: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xfrm>
            <a:off x="381000" y="685800"/>
            <a:ext cx="6096000" cy="3429000"/>
          </a:xfrm>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p>
            <a:pPr>
              <a:defRPr i="1"/>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BF5B9-9E0C-2435-4CA4-6DB9C514A859}"/>
            </a:ext>
          </a:extLst>
        </p:cNvPr>
        <p:cNvGrpSpPr/>
        <p:nvPr/>
      </p:nvGrpSpPr>
      <p:grpSpPr>
        <a:xfrm>
          <a:off x="0" y="0"/>
          <a:ext cx="0" cy="0"/>
          <a:chOff x="0" y="0"/>
          <a:chExt cx="0" cy="0"/>
        </a:xfrm>
      </p:grpSpPr>
      <p:sp>
        <p:nvSpPr>
          <p:cNvPr id="322" name="Shape 322">
            <a:extLst>
              <a:ext uri="{FF2B5EF4-FFF2-40B4-BE49-F238E27FC236}">
                <a16:creationId xmlns:a16="http://schemas.microsoft.com/office/drawing/2014/main" id="{2401DDF1-BCF7-CA6E-3601-BCEF4E83573E}"/>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323" name="Shape 323">
            <a:extLst>
              <a:ext uri="{FF2B5EF4-FFF2-40B4-BE49-F238E27FC236}">
                <a16:creationId xmlns:a16="http://schemas.microsoft.com/office/drawing/2014/main" id="{188CAB31-F334-A080-FD0E-A072AC0BD7D6}"/>
              </a:ext>
            </a:extLst>
          </p:cNvPr>
          <p:cNvSpPr>
            <a:spLocks noGrp="1"/>
          </p:cNvSpPr>
          <p:nvPr>
            <p:ph type="body" sz="quarter" idx="1"/>
          </p:nvPr>
        </p:nvSpPr>
        <p:spPr>
          <a:prstGeom prst="rect">
            <a:avLst/>
          </a:prstGeom>
        </p:spPr>
        <p:txBody>
          <a:bodyPr/>
          <a:lstStyle/>
          <a:p>
            <a:pPr marL="365125" indent="-365125" defTabSz="922337">
              <a:spcBef>
                <a:spcPts val="300"/>
              </a:spcBef>
              <a:defRPr sz="1100" b="1" i="1">
                <a:latin typeface="Calibri"/>
                <a:ea typeface="Calibri"/>
                <a:cs typeface="Calibri"/>
                <a:sym typeface="Calibri"/>
              </a:defRPr>
            </a:pPr>
            <a:r>
              <a:rPr lang="en-US"/>
              <a:t>Slide Aim: </a:t>
            </a:r>
            <a:r>
              <a:rPr lang="en-US" b="0" i="0"/>
              <a:t>Lifesaving in action. An example of the skills juniors will learn and one day can use to save lives. </a:t>
            </a:r>
          </a:p>
          <a:p>
            <a:pPr marL="365125" indent="-365125" defTabSz="922337">
              <a:spcBef>
                <a:spcPts val="300"/>
              </a:spcBef>
              <a:defRPr sz="1100" b="1" i="1">
                <a:latin typeface="Calibri"/>
                <a:ea typeface="Calibri"/>
                <a:cs typeface="Calibri"/>
                <a:sym typeface="Calibri"/>
              </a:defRPr>
            </a:pPr>
            <a:endParaRPr lang="en-US" b="1" i="0"/>
          </a:p>
          <a:p>
            <a:pPr marL="365125" indent="-365125" defTabSz="922337">
              <a:spcBef>
                <a:spcPts val="300"/>
              </a:spcBef>
              <a:defRPr sz="1100" b="1" i="1">
                <a:latin typeface="Calibri"/>
                <a:ea typeface="Calibri"/>
                <a:cs typeface="Calibri"/>
                <a:sym typeface="Calibri"/>
              </a:defRPr>
            </a:pPr>
            <a:r>
              <a:rPr lang="en-US" b="1" i="0"/>
              <a:t>BRAINSTORM WITH TEAM </a:t>
            </a:r>
          </a:p>
          <a:p>
            <a:pPr marL="365125" indent="-365125" defTabSz="922337">
              <a:spcBef>
                <a:spcPts val="300"/>
              </a:spcBef>
              <a:buFontTx/>
              <a:buChar char="-"/>
              <a:defRPr sz="1100" b="1" i="1">
                <a:latin typeface="Calibri"/>
                <a:ea typeface="Calibri"/>
                <a:cs typeface="Calibri"/>
                <a:sym typeface="Calibri"/>
              </a:defRPr>
            </a:pPr>
            <a:r>
              <a:rPr lang="en-US" b="0" i="0"/>
              <a:t>Heritage</a:t>
            </a:r>
          </a:p>
          <a:p>
            <a:pPr marL="365125" indent="-365125" defTabSz="922337">
              <a:spcBef>
                <a:spcPts val="300"/>
              </a:spcBef>
              <a:buFontTx/>
              <a:buChar char="-"/>
              <a:defRPr sz="1100" b="1" i="1">
                <a:latin typeface="Calibri"/>
                <a:ea typeface="Calibri"/>
                <a:cs typeface="Calibri"/>
                <a:sym typeface="Calibri"/>
              </a:defRPr>
            </a:pPr>
            <a:r>
              <a:rPr lang="en-US" b="0" i="0"/>
              <a:t>Surf aware</a:t>
            </a:r>
          </a:p>
          <a:p>
            <a:pPr marL="365125" indent="-365125" defTabSz="922337">
              <a:spcBef>
                <a:spcPts val="300"/>
              </a:spcBef>
              <a:buFontTx/>
              <a:buChar char="-"/>
              <a:defRPr sz="1100" b="1" i="1">
                <a:latin typeface="Calibri"/>
                <a:ea typeface="Calibri"/>
                <a:cs typeface="Calibri"/>
                <a:sym typeface="Calibri"/>
              </a:defRPr>
            </a:pPr>
            <a:r>
              <a:rPr lang="en-US" b="0" i="0"/>
              <a:t>Community</a:t>
            </a:r>
          </a:p>
          <a:p>
            <a:pPr marL="365125" indent="-365125" defTabSz="922337">
              <a:spcBef>
                <a:spcPts val="300"/>
              </a:spcBef>
              <a:buFontTx/>
              <a:buChar char="-"/>
              <a:defRPr sz="1100" b="1" i="1">
                <a:latin typeface="Calibri"/>
                <a:ea typeface="Calibri"/>
                <a:cs typeface="Calibri"/>
                <a:sym typeface="Calibri"/>
              </a:defRPr>
            </a:pPr>
            <a:r>
              <a:rPr lang="en-US" b="0" i="0"/>
              <a:t>Leadership</a:t>
            </a:r>
          </a:p>
          <a:p>
            <a:pPr marL="365125" indent="-365125" defTabSz="922337">
              <a:spcBef>
                <a:spcPts val="300"/>
              </a:spcBef>
              <a:buFontTx/>
              <a:buChar char="-"/>
              <a:defRPr sz="1100" b="1" i="1">
                <a:latin typeface="Calibri"/>
                <a:ea typeface="Calibri"/>
                <a:cs typeface="Calibri"/>
                <a:sym typeface="Calibri"/>
              </a:defRPr>
            </a:pPr>
            <a:r>
              <a:rPr lang="en-US" b="0" i="0"/>
              <a:t>Board Rescue</a:t>
            </a:r>
          </a:p>
          <a:p>
            <a:pPr marL="365125" indent="-365125" defTabSz="922337">
              <a:spcBef>
                <a:spcPts val="300"/>
              </a:spcBef>
              <a:buFontTx/>
              <a:buChar char="-"/>
              <a:defRPr sz="1100" b="1" i="1">
                <a:latin typeface="Calibri"/>
                <a:ea typeface="Calibri"/>
                <a:cs typeface="Calibri"/>
                <a:sym typeface="Calibri"/>
              </a:defRPr>
            </a:pPr>
            <a:r>
              <a:rPr lang="en-US" b="0" i="0"/>
              <a:t>Safe</a:t>
            </a:r>
          </a:p>
          <a:p>
            <a:pPr marL="365125" indent="-365125" defTabSz="922337">
              <a:spcBef>
                <a:spcPts val="300"/>
              </a:spcBef>
              <a:buFontTx/>
              <a:buChar char="-"/>
              <a:defRPr sz="1100" b="1" i="1">
                <a:latin typeface="Calibri"/>
                <a:ea typeface="Calibri"/>
                <a:cs typeface="Calibri"/>
                <a:sym typeface="Calibri"/>
              </a:defRPr>
            </a:pPr>
            <a:r>
              <a:rPr lang="en-US" b="0" i="0"/>
              <a:t>Board Paddling</a:t>
            </a:r>
          </a:p>
          <a:p>
            <a:pPr marL="365125" indent="-365125" defTabSz="922337">
              <a:spcBef>
                <a:spcPts val="300"/>
              </a:spcBef>
              <a:buFontTx/>
              <a:buChar char="-"/>
              <a:defRPr sz="1100" b="1" i="1">
                <a:latin typeface="Calibri"/>
                <a:ea typeface="Calibri"/>
                <a:cs typeface="Calibri"/>
                <a:sym typeface="Calibri"/>
              </a:defRPr>
            </a:pPr>
            <a:r>
              <a:rPr lang="en-US" b="0" i="0"/>
              <a:t>Enthusiasm </a:t>
            </a:r>
          </a:p>
          <a:p>
            <a:pPr marL="365125" indent="-365125" defTabSz="922337">
              <a:spcBef>
                <a:spcPts val="300"/>
              </a:spcBef>
              <a:buFontTx/>
              <a:buChar char="-"/>
              <a:defRPr sz="1100" b="1" i="1">
                <a:latin typeface="Calibri"/>
                <a:ea typeface="Calibri"/>
                <a:cs typeface="Calibri"/>
                <a:sym typeface="Calibri"/>
              </a:defRPr>
            </a:pPr>
            <a:r>
              <a:rPr lang="en-US" b="0" i="0"/>
              <a:t>Friendship </a:t>
            </a:r>
          </a:p>
          <a:p>
            <a:pPr marL="365125" indent="-365125" defTabSz="922337">
              <a:spcBef>
                <a:spcPts val="300"/>
              </a:spcBef>
              <a:buFontTx/>
              <a:buChar char="-"/>
              <a:defRPr sz="1100" b="1" i="1">
                <a:latin typeface="Calibri"/>
                <a:ea typeface="Calibri"/>
                <a:cs typeface="Calibri"/>
                <a:sym typeface="Calibri"/>
              </a:defRPr>
            </a:pPr>
            <a:r>
              <a:rPr lang="en-US" b="0" i="0"/>
              <a:t>CPR and Defib</a:t>
            </a:r>
          </a:p>
          <a:p>
            <a:pPr marL="365125" indent="-365125" defTabSz="922337">
              <a:spcBef>
                <a:spcPts val="300"/>
              </a:spcBef>
              <a:buFontTx/>
              <a:buChar char="-"/>
              <a:defRPr sz="1100" b="1" i="1">
                <a:latin typeface="Calibri"/>
                <a:ea typeface="Calibri"/>
                <a:cs typeface="Calibri"/>
                <a:sym typeface="Calibri"/>
              </a:defRPr>
            </a:pPr>
            <a:r>
              <a:rPr lang="en-US" b="0" i="0"/>
              <a:t>Tube rescue</a:t>
            </a:r>
          </a:p>
          <a:p>
            <a:pPr marL="365125" indent="-365125" defTabSz="922337">
              <a:spcBef>
                <a:spcPts val="300"/>
              </a:spcBef>
              <a:buFontTx/>
              <a:buChar char="-"/>
              <a:defRPr sz="1100" b="1" i="1">
                <a:latin typeface="Calibri"/>
                <a:ea typeface="Calibri"/>
                <a:cs typeface="Calibri"/>
                <a:sym typeface="Calibri"/>
              </a:defRPr>
            </a:pPr>
            <a:r>
              <a:rPr lang="en-US" b="0" i="0"/>
              <a:t>Teamwork</a:t>
            </a:r>
          </a:p>
          <a:p>
            <a:pPr marL="365125" indent="-365125" defTabSz="922337">
              <a:spcBef>
                <a:spcPts val="300"/>
              </a:spcBef>
              <a:buFontTx/>
              <a:buChar char="-"/>
              <a:defRPr sz="1100" b="1" i="1">
                <a:latin typeface="Calibri"/>
                <a:ea typeface="Calibri"/>
                <a:cs typeface="Calibri"/>
                <a:sym typeface="Calibri"/>
              </a:defRPr>
            </a:pPr>
            <a:r>
              <a:rPr lang="en-US" b="0" i="0"/>
              <a:t>Courage</a:t>
            </a:r>
          </a:p>
          <a:p>
            <a:pPr marL="365125" indent="-365125" defTabSz="922337">
              <a:spcBef>
                <a:spcPts val="300"/>
              </a:spcBef>
              <a:buFontTx/>
              <a:buChar char="-"/>
              <a:defRPr sz="1100" b="1" i="1">
                <a:latin typeface="Calibri"/>
                <a:ea typeface="Calibri"/>
                <a:cs typeface="Calibri"/>
                <a:sym typeface="Calibri"/>
              </a:defRPr>
            </a:pPr>
            <a:r>
              <a:rPr lang="en-US" b="0" i="0"/>
              <a:t>Fun</a:t>
            </a:r>
          </a:p>
          <a:p>
            <a:pPr marL="365125" indent="-365125" defTabSz="922337">
              <a:spcBef>
                <a:spcPts val="300"/>
              </a:spcBef>
              <a:buFontTx/>
              <a:buChar char="-"/>
              <a:defRPr sz="1100" b="1" i="1">
                <a:latin typeface="Calibri"/>
                <a:ea typeface="Calibri"/>
                <a:cs typeface="Calibri"/>
                <a:sym typeface="Calibri"/>
              </a:defRPr>
            </a:pPr>
            <a:r>
              <a:rPr lang="en-US" b="0" i="0"/>
              <a:t>Camaraderie</a:t>
            </a:r>
          </a:p>
          <a:p>
            <a:pPr marL="365125" indent="-365125" defTabSz="922337">
              <a:spcBef>
                <a:spcPts val="300"/>
              </a:spcBef>
              <a:buFontTx/>
              <a:buChar char="-"/>
              <a:defRPr sz="1100" b="1" i="1">
                <a:latin typeface="Calibri"/>
                <a:ea typeface="Calibri"/>
                <a:cs typeface="Calibri"/>
                <a:sym typeface="Calibri"/>
              </a:defRPr>
            </a:pPr>
            <a:r>
              <a:rPr lang="en-US" b="0" i="0"/>
              <a:t>Surf Swimming</a:t>
            </a:r>
          </a:p>
          <a:p>
            <a:pPr marL="365125" indent="-365125" defTabSz="922337">
              <a:spcBef>
                <a:spcPts val="300"/>
              </a:spcBef>
              <a:buFontTx/>
              <a:buChar char="-"/>
              <a:defRPr sz="1100" b="1" i="1">
                <a:latin typeface="Calibri"/>
                <a:ea typeface="Calibri"/>
                <a:cs typeface="Calibri"/>
                <a:sym typeface="Calibri"/>
              </a:defRPr>
            </a:pPr>
            <a:r>
              <a:rPr lang="en-US" b="0" i="0"/>
              <a:t>Radios</a:t>
            </a:r>
          </a:p>
          <a:p>
            <a:pPr marL="365125" indent="-365125" defTabSz="922337">
              <a:spcBef>
                <a:spcPts val="300"/>
              </a:spcBef>
              <a:buFontTx/>
              <a:buChar char="-"/>
              <a:defRPr sz="1100" b="1" i="1">
                <a:latin typeface="Calibri"/>
                <a:ea typeface="Calibri"/>
                <a:cs typeface="Calibri"/>
                <a:sym typeface="Calibri"/>
              </a:defRPr>
            </a:pPr>
            <a:r>
              <a:rPr lang="en-US" b="0" i="0"/>
              <a:t>Fitness</a:t>
            </a:r>
          </a:p>
          <a:p>
            <a:pPr marL="365125" indent="-365125" defTabSz="922337">
              <a:spcBef>
                <a:spcPts val="300"/>
              </a:spcBef>
              <a:buFontTx/>
              <a:buChar char="-"/>
              <a:defRPr sz="1100" b="1" i="1">
                <a:latin typeface="Calibri"/>
                <a:ea typeface="Calibri"/>
                <a:cs typeface="Calibri"/>
                <a:sym typeface="Calibri"/>
              </a:defRPr>
            </a:pPr>
            <a:r>
              <a:rPr lang="en-US" b="0" i="0"/>
              <a:t>Resilience </a:t>
            </a:r>
            <a:endParaRPr lang="en-US" b="1" i="0"/>
          </a:p>
          <a:p>
            <a:pPr marL="365125" indent="-365125" defTabSz="922337">
              <a:spcBef>
                <a:spcPts val="300"/>
              </a:spcBef>
              <a:defRPr sz="1100">
                <a:latin typeface="Calibri"/>
                <a:ea typeface="Calibri"/>
                <a:cs typeface="Calibri"/>
                <a:sym typeface="Calibri"/>
              </a:defRPr>
            </a:pPr>
            <a:endParaRPr lang="en-US" b="0" i="0"/>
          </a:p>
          <a:p>
            <a:pPr marL="365125" indent="-365125" defTabSz="922337">
              <a:spcBef>
                <a:spcPts val="300"/>
              </a:spcBef>
              <a:defRPr sz="1100">
                <a:latin typeface="Calibri"/>
                <a:ea typeface="Calibri"/>
                <a:cs typeface="Calibri"/>
                <a:sym typeface="Calibri"/>
              </a:defRPr>
            </a:pPr>
            <a:r>
              <a:rPr lang="en-US"/>
              <a:t>The aim of Nippers is to train young people to become lifesavers and be active and engaged members of patrol while serving their local communities, many Nippers around Australia rescue people all the time. If we weren’t there and we didn’t have the skills and teamwork we have, then many people would not come home form the beach.</a:t>
            </a:r>
          </a:p>
          <a:p>
            <a:pPr marL="365125" indent="-365125" defTabSz="922337">
              <a:spcBef>
                <a:spcPts val="300"/>
              </a:spcBef>
              <a:defRPr sz="1100">
                <a:latin typeface="Calibri"/>
                <a:ea typeface="Calibri"/>
                <a:cs typeface="Calibri"/>
                <a:sym typeface="Calibri"/>
              </a:defRPr>
            </a:pPr>
            <a:endParaRPr lang="en-US"/>
          </a:p>
          <a:p>
            <a:pPr marL="365125" indent="-365125" defTabSz="922337">
              <a:spcBef>
                <a:spcPts val="300"/>
              </a:spcBef>
              <a:defRPr sz="1100" b="1">
                <a:latin typeface="Calibri"/>
                <a:ea typeface="Calibri"/>
                <a:cs typeface="Calibri"/>
                <a:sym typeface="Calibri"/>
              </a:defRPr>
            </a:pPr>
            <a:r>
              <a:rPr lang="en-US"/>
              <a:t>Story/Example: (opportunity to </a:t>
            </a:r>
            <a:r>
              <a:rPr lang="en-US" err="1"/>
              <a:t>personalise</a:t>
            </a:r>
            <a:r>
              <a:rPr lang="en-US"/>
              <a:t> it to your club/branch)   </a:t>
            </a:r>
          </a:p>
          <a:p>
            <a:pPr marL="365125" indent="-365125" defTabSz="922337">
              <a:spcBef>
                <a:spcPts val="300"/>
              </a:spcBef>
              <a:defRPr sz="1100">
                <a:latin typeface="Calibri"/>
                <a:ea typeface="Calibri"/>
                <a:cs typeface="Calibri"/>
                <a:sym typeface="Calibri"/>
              </a:defRPr>
            </a:pPr>
            <a:r>
              <a:rPr lang="en-US"/>
              <a:t>Story 1.  U11-U12 Nipper knows how to paddle a board.  Comes across a patient in serious distress in the water.  Tries to get them on the board, falls off, and finally brings them in -people arrive and they don't know CPR either and someone calls the Ambo?</a:t>
            </a:r>
          </a:p>
          <a:p>
            <a:pPr marL="365125" indent="-365125" defTabSz="922337">
              <a:spcBef>
                <a:spcPts val="300"/>
              </a:spcBef>
              <a:defRPr sz="1100">
                <a:latin typeface="Calibri"/>
                <a:ea typeface="Calibri"/>
                <a:cs typeface="Calibri"/>
                <a:sym typeface="Calibri"/>
              </a:defRPr>
            </a:pPr>
            <a:endParaRPr lang="en-US"/>
          </a:p>
          <a:p>
            <a:pPr marL="365125" indent="-365125" defTabSz="922337">
              <a:spcBef>
                <a:spcPts val="300"/>
              </a:spcBef>
              <a:defRPr sz="1100">
                <a:latin typeface="Calibri"/>
                <a:ea typeface="Calibri"/>
                <a:cs typeface="Calibri"/>
                <a:sym typeface="Calibri"/>
              </a:defRPr>
            </a:pPr>
            <a:r>
              <a:rPr lang="en-US"/>
              <a:t>Story 2.  U11-U12 Nipper knows how to paddle a board, board rescue and CPR.  Comes across a patient in serious distress in the water.  Gets them on the board via knowledge ad skills, catches a white wave and brings them in.  Commences CPR, then people arrive, the Nippers tells them how to do CPR and someone call the Ambo.</a:t>
            </a:r>
          </a:p>
          <a:p>
            <a:pPr marL="365125" indent="-365125" defTabSz="922337">
              <a:spcBef>
                <a:spcPts val="300"/>
              </a:spcBef>
              <a:defRPr sz="1100">
                <a:latin typeface="Calibri"/>
                <a:ea typeface="Calibri"/>
                <a:cs typeface="Calibri"/>
                <a:sym typeface="Calibri"/>
              </a:defRPr>
            </a:pPr>
            <a:endParaRPr lang="en-US"/>
          </a:p>
          <a:p>
            <a:pPr marL="365125" indent="-365125" defTabSz="922337">
              <a:spcBef>
                <a:spcPts val="300"/>
              </a:spcBef>
              <a:defRPr sz="1100">
                <a:latin typeface="Calibri"/>
                <a:ea typeface="Calibri"/>
                <a:cs typeface="Calibri"/>
                <a:sym typeface="Calibri"/>
              </a:defRPr>
            </a:pPr>
            <a:r>
              <a:rPr lang="en-US"/>
              <a:t>Which outcome do we want? </a:t>
            </a:r>
          </a:p>
        </p:txBody>
      </p:sp>
    </p:spTree>
    <p:extLst>
      <p:ext uri="{BB962C8B-B14F-4D97-AF65-F5344CB8AC3E}">
        <p14:creationId xmlns:p14="http://schemas.microsoft.com/office/powerpoint/2010/main" val="1916979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xfrm>
            <a:off x="381000" y="685800"/>
            <a:ext cx="6096000" cy="3429000"/>
          </a:xfrm>
          <a:prstGeom prst="rect">
            <a:avLst/>
          </a:prstGeom>
        </p:spPr>
        <p:txBody>
          <a:bodyPr/>
          <a:lstStyle/>
          <a:p>
            <a:endParaRPr/>
          </a:p>
        </p:txBody>
      </p:sp>
      <p:sp>
        <p:nvSpPr>
          <p:cNvPr id="350" name="Shape 350"/>
          <p:cNvSpPr>
            <a:spLocks noGrp="1"/>
          </p:cNvSpPr>
          <p:nvPr>
            <p:ph type="body" sz="quarter" idx="1"/>
          </p:nvPr>
        </p:nvSpPr>
        <p:spPr>
          <a:prstGeom prst="rect">
            <a:avLst/>
          </a:prstGeom>
        </p:spPr>
        <p:txBody>
          <a:bodyPr/>
          <a:lstStyle/>
          <a:p>
            <a:pPr>
              <a:defRPr i="1"/>
            </a:pPr>
            <a:r>
              <a:rPr lang="en-US">
                <a:solidFill>
                  <a:srgbClr val="0070C0"/>
                </a:solidFill>
              </a:rPr>
              <a:t>Member of Club Exec to attend to show support and one Club approach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noRot="1" noChangeAspect="1"/>
          </p:cNvSpPr>
          <p:nvPr>
            <p:ph type="sldImg"/>
          </p:nvPr>
        </p:nvSpPr>
        <p:spPr>
          <a:xfrm>
            <a:off x="381000" y="685800"/>
            <a:ext cx="6096000" cy="3429000"/>
          </a:xfrm>
          <a:prstGeom prst="rect">
            <a:avLst/>
          </a:prstGeom>
        </p:spPr>
        <p:txBody>
          <a:bodyPr/>
          <a:lstStyle/>
          <a:p>
            <a:endParaRPr/>
          </a:p>
        </p:txBody>
      </p:sp>
      <p:sp>
        <p:nvSpPr>
          <p:cNvPr id="372" name="Shape 372"/>
          <p:cNvSpPr>
            <a:spLocks noGrp="1"/>
          </p:cNvSpPr>
          <p:nvPr>
            <p:ph type="body" sz="quarter" idx="1"/>
          </p:nvPr>
        </p:nvSpPr>
        <p:spPr>
          <a:prstGeom prst="rect">
            <a:avLst/>
          </a:prstGeom>
        </p:spPr>
        <p:txBody>
          <a:bodyPr/>
          <a:lstStyle/>
          <a:p>
            <a:pPr indent="28575">
              <a:defRPr sz="1800" i="1">
                <a:latin typeface="Calibri"/>
                <a:ea typeface="Calibri"/>
                <a:cs typeface="Calibri"/>
                <a:sym typeface="Calibri"/>
              </a:defRPr>
            </a:pPr>
            <a:r>
              <a:t>Note: It is not an assessment which if not completed competently precludes the child from becoming a member or continuing with junior surf education or training activities. Any child that does not meet the required evaluation level will require a higher level of supervision when involved in water-based activities at the discretion of the club. Refer to SLSA Water Safety Procedure 1.01a.  </a:t>
            </a:r>
          </a:p>
          <a:p>
            <a:pPr indent="28575">
              <a:defRPr sz="1800" i="1">
                <a:latin typeface="Calibri"/>
                <a:ea typeface="Calibri"/>
                <a:cs typeface="Calibri"/>
                <a:sym typeface="Calibri"/>
              </a:defRPr>
            </a:pPr>
            <a:endParaRPr/>
          </a:p>
          <a:p>
            <a:pPr indent="28575">
              <a:defRPr sz="2800" i="1">
                <a:solidFill>
                  <a:srgbClr val="252525"/>
                </a:solidFill>
                <a:latin typeface="Verdana"/>
                <a:ea typeface="Verdana"/>
                <a:cs typeface="Verdana"/>
                <a:sym typeface="Verdana"/>
              </a:defRPr>
            </a:pPr>
            <a:r>
              <a:t>The program is based on participatory evaluation and not assessed on competence; this means children must only be actively involved in each of the lessons to be eligible for their relevant Surf Education award. The program provides a pathway of learning towards the Surf Rescue Certificate, which members can begin training towards from the age of 13.</a:t>
            </a:r>
            <a:endParaRPr sz="1800">
              <a:latin typeface="Calibri"/>
              <a:ea typeface="Calibri"/>
              <a:cs typeface="Calibri"/>
              <a:sym typeface="Calibri"/>
            </a:endParaRPr>
          </a:p>
          <a:p>
            <a:pPr indent="28575">
              <a:defRPr sz="1800" i="1">
                <a:latin typeface="Calibri"/>
                <a:ea typeface="Calibri"/>
                <a:cs typeface="Calibri"/>
                <a:sym typeface="Calibri"/>
              </a:defRPr>
            </a:pPr>
            <a:r>
              <a:t> </a:t>
            </a:r>
          </a:p>
          <a:p>
            <a:pPr indent="28575">
              <a:defRPr sz="1800" i="1">
                <a:latin typeface="Calibri"/>
                <a:ea typeface="Calibri"/>
                <a:cs typeface="Calibri"/>
                <a:sym typeface="Calibri"/>
              </a:defRPr>
            </a:pPr>
            <a:r>
              <a:t>Information on who can assess preliminary skills, and how to conduct the evaluation is found in the AGE GROUPS, PRELIMINARY AND COMPETITIONS EVALUATIONS FACTSHEET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xfrm>
            <a:off x="381000" y="685800"/>
            <a:ext cx="6096000" cy="3429000"/>
          </a:xfrm>
          <a:prstGeom prst="rect">
            <a:avLst/>
          </a:prstGeom>
        </p:spPr>
        <p:txBody>
          <a:bodyPr/>
          <a:lstStyle/>
          <a:p>
            <a:endParaRPr/>
          </a:p>
        </p:txBody>
      </p:sp>
      <p:sp>
        <p:nvSpPr>
          <p:cNvPr id="386" name="Shape 386"/>
          <p:cNvSpPr>
            <a:spLocks noGrp="1"/>
          </p:cNvSpPr>
          <p:nvPr>
            <p:ph type="body" sz="quarter" idx="1"/>
          </p:nvPr>
        </p:nvSpPr>
        <p:spPr>
          <a:prstGeom prst="rect">
            <a:avLst/>
          </a:prstGeom>
        </p:spPr>
        <p:txBody>
          <a:bodyPr/>
          <a:lstStyle/>
          <a:p>
            <a:pPr marL="365125" indent="-365125">
              <a:spcBef>
                <a:spcPts val="300"/>
              </a:spcBef>
              <a:defRPr sz="1100" b="1" i="1">
                <a:latin typeface="Calibri"/>
                <a:ea typeface="Calibri"/>
                <a:cs typeface="Calibri"/>
                <a:sym typeface="Calibri"/>
              </a:defRPr>
            </a:pPr>
            <a:r>
              <a:t> </a:t>
            </a:r>
            <a:r>
              <a:rPr lang="en-US"/>
              <a:t>Slide Aim</a:t>
            </a:r>
            <a:r>
              <a:rPr lang="en-US" b="0" i="0"/>
              <a:t>: Outline the JDR kit and how valuable it is as an education resource for all age groups. </a:t>
            </a:r>
          </a:p>
          <a:p>
            <a:pPr>
              <a:spcBef>
                <a:spcPts val="300"/>
              </a:spcBef>
              <a:defRPr sz="1100" i="1">
                <a:latin typeface="Calibri"/>
                <a:ea typeface="Calibri"/>
                <a:cs typeface="Calibri"/>
                <a:sym typeface="Calibri"/>
              </a:defRPr>
            </a:pPr>
            <a:endParaRPr lang="en-US" b="0" i="0"/>
          </a:p>
          <a:p>
            <a:pPr>
              <a:spcBef>
                <a:spcPts val="300"/>
              </a:spcBef>
              <a:defRPr sz="1100" i="1">
                <a:latin typeface="Calibri"/>
                <a:ea typeface="Calibri"/>
                <a:cs typeface="Calibri"/>
                <a:sym typeface="Calibri"/>
              </a:defRPr>
            </a:pPr>
            <a:r>
              <a:rPr lang="en-US"/>
              <a:t>- </a:t>
            </a:r>
            <a:r>
              <a:rPr lang="en-US" i="0"/>
              <a:t>The JDR is a valuable education resource available for Age Managers covering all aspects of lifesaving and development both in skill development and surf education</a:t>
            </a:r>
          </a:p>
          <a:p>
            <a:pPr>
              <a:spcBef>
                <a:spcPts val="300"/>
              </a:spcBef>
              <a:defRPr sz="1100">
                <a:latin typeface="Calibri"/>
                <a:ea typeface="Calibri"/>
                <a:cs typeface="Calibri"/>
                <a:sym typeface="Calibri"/>
              </a:defRPr>
            </a:pPr>
            <a:r>
              <a:rPr lang="en-US"/>
              <a:t>- The JDR is a great resource, easy to read, simple to follow and extremely beneficial for new Age Managers. Easy to prepare for Age Managers prior to arriving at Nippers.</a:t>
            </a:r>
          </a:p>
          <a:p>
            <a:pPr>
              <a:spcBef>
                <a:spcPts val="300"/>
              </a:spcBef>
              <a:defRPr sz="1100">
                <a:latin typeface="Calibri"/>
                <a:ea typeface="Calibri"/>
                <a:cs typeface="Calibri"/>
                <a:sym typeface="Calibri"/>
              </a:defRPr>
            </a:pPr>
            <a:r>
              <a:rPr lang="en-US"/>
              <a:t>- By utilizing the JDR you are ensuring you cover all aspects of the SLS Surf Education Award curriculum from U6 right through to your SRC’s</a:t>
            </a:r>
          </a:p>
          <a:p>
            <a:pPr>
              <a:spcBef>
                <a:spcPts val="300"/>
              </a:spcBef>
              <a:defRPr sz="1100">
                <a:latin typeface="Calibri"/>
                <a:ea typeface="Calibri"/>
                <a:cs typeface="Calibri"/>
                <a:sym typeface="Calibri"/>
              </a:defRPr>
            </a:pPr>
            <a:r>
              <a:rPr lang="en-US"/>
              <a:t>- Parents will see a more professional presentation and structured program each week whilst developing a greater understanding of what the Junior Activities program is all about. </a:t>
            </a:r>
          </a:p>
          <a:p>
            <a:pPr>
              <a:spcBef>
                <a:spcPts val="300"/>
              </a:spcBef>
              <a:defRPr sz="1100" i="1">
                <a:latin typeface="Calibri"/>
                <a:ea typeface="Calibri"/>
                <a:cs typeface="Calibri"/>
                <a:sym typeface="Calibri"/>
              </a:defRPr>
            </a:pPr>
            <a:r>
              <a:rPr lang="en-US"/>
              <a:t>This in turn provides opportunities for further involvement with parents encouraging them to support us in delivering our lifesavers of the future.</a:t>
            </a:r>
          </a:p>
          <a:p>
            <a:pPr>
              <a:spcBef>
                <a:spcPts val="300"/>
              </a:spcBef>
              <a:defRPr sz="1100">
                <a:latin typeface="Calibri"/>
                <a:ea typeface="Calibri"/>
                <a:cs typeface="Calibri"/>
                <a:sym typeface="Calibri"/>
              </a:defRPr>
            </a:pPr>
            <a:endParaRPr lang="en-US"/>
          </a:p>
          <a:p>
            <a:pPr>
              <a:spcBef>
                <a:spcPts val="300"/>
              </a:spcBef>
              <a:defRPr sz="1100">
                <a:latin typeface="Calibri"/>
                <a:ea typeface="Calibri"/>
                <a:cs typeface="Calibri"/>
                <a:sym typeface="Calibri"/>
              </a:defRPr>
            </a:pPr>
            <a:r>
              <a:rPr lang="en-US"/>
              <a:t>- Make sure your club knows Nippers still goes ahead on rainy days, and don’t leave surf ed to only rainy days! This may discourage nippers from participating if they expect rainy days to mean surf ed only. </a:t>
            </a:r>
          </a:p>
          <a:p>
            <a:pPr marL="365124" indent="-365124">
              <a:spcBef>
                <a:spcPts val="300"/>
              </a:spcBef>
              <a:buSzPct val="100000"/>
              <a:buChar char="-"/>
              <a:defRPr sz="1100">
                <a:latin typeface="Calibri"/>
                <a:ea typeface="Calibri"/>
                <a:cs typeface="Calibri"/>
                <a:sym typeface="Calibri"/>
              </a:defRPr>
            </a:pPr>
            <a:endParaRPr lang="en-US"/>
          </a:p>
          <a:p>
            <a:pPr marL="365124" indent="-365124">
              <a:spcBef>
                <a:spcPts val="300"/>
              </a:spcBef>
              <a:buSzPct val="100000"/>
              <a:buChar char="-"/>
              <a:defRPr sz="1100">
                <a:latin typeface="Calibri"/>
                <a:ea typeface="Calibri"/>
                <a:cs typeface="Calibri"/>
                <a:sym typeface="Calibri"/>
              </a:defRPr>
            </a:pPr>
            <a:endParaRPr lang="en-US"/>
          </a:p>
          <a:p>
            <a:pPr>
              <a:spcBef>
                <a:spcPts val="300"/>
              </a:spcBef>
              <a:defRPr sz="1100" b="1" i="1">
                <a:latin typeface="Calibri"/>
                <a:ea typeface="Calibri"/>
                <a:cs typeface="Calibri"/>
                <a:sym typeface="Calibri"/>
              </a:defRPr>
            </a:pPr>
            <a:r>
              <a:rPr lang="en-US"/>
              <a:t>Example / Suggestion:  </a:t>
            </a:r>
            <a:r>
              <a:rPr lang="en-US" b="0" i="0"/>
              <a:t>Create cheat sheets with Waterproof paper</a:t>
            </a:r>
          </a:p>
          <a:p>
            <a:pPr>
              <a:spcBef>
                <a:spcPts val="800"/>
              </a:spcBef>
              <a:defRPr>
                <a:latin typeface="Calibri"/>
                <a:ea typeface="Calibri"/>
                <a:cs typeface="Calibri"/>
                <a:sym typeface="Calibri"/>
              </a:defRP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xfrm>
            <a:off x="381000" y="685800"/>
            <a:ext cx="6096000" cy="3429000"/>
          </a:xfrm>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p>
            <a:r>
              <a:t>The NSA Award can be delivered by SRC/BM TAFs or Endorsed Delegates using just the </a:t>
            </a:r>
            <a:r>
              <a:rPr b="1"/>
              <a:t>Signals Poster</a:t>
            </a:r>
            <a:r>
              <a:t> and </a:t>
            </a:r>
            <a:r>
              <a:rPr b="1"/>
              <a:t>NSA Sign Off Sheet</a:t>
            </a:r>
            <a:r>
              <a:t> from the SLS Document Library. Clubs are encouraged to grow their pool of Endorsed Delegates to reduce reliance on existing TAFs – see Policies </a:t>
            </a:r>
            <a:r>
              <a:rPr b="1"/>
              <a:t>1.01A</a:t>
            </a:r>
            <a:r>
              <a:t> and </a:t>
            </a:r>
            <a:r>
              <a:rPr b="1"/>
              <a:t>1.01B</a:t>
            </a:r>
            <a:r>
              <a:t> for details (can be found in SLS Hub).</a:t>
            </a:r>
          </a:p>
          <a:p>
            <a:endParaRPr/>
          </a:p>
          <a:p>
            <a:pPr>
              <a:defRPr u="sng"/>
            </a:pPr>
            <a:r>
              <a:rPr>
                <a:solidFill>
                  <a:srgbClr val="0060A9"/>
                </a:solidFill>
                <a:uFill>
                  <a:solidFill>
                    <a:srgbClr val="0060A9"/>
                  </a:solidFill>
                </a:uFill>
                <a:hlinkClick r:id="rId3"/>
              </a:rPr>
              <a:t>Policy 1.01A Water Safety Procedure</a:t>
            </a:r>
          </a:p>
          <a:p>
            <a:pPr>
              <a:defRPr u="sng"/>
            </a:pPr>
            <a:r>
              <a:t>Policy 1.01B Nipper Safety Assistant Award Procedure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2" name="Picture 5" descr="Picture 5"/>
          <p:cNvPicPr>
            <a:picLocks noChangeAspect="1"/>
          </p:cNvPicPr>
          <p:nvPr/>
        </p:nvPicPr>
        <p:blipFill>
          <a:blip r:embed="rId2"/>
          <a:stretch>
            <a:fillRect/>
          </a:stretch>
        </p:blipFill>
        <p:spPr>
          <a:xfrm>
            <a:off x="474662" y="5910448"/>
            <a:ext cx="2035450" cy="542739"/>
          </a:xfrm>
          <a:prstGeom prst="rect">
            <a:avLst/>
          </a:prstGeom>
          <a:ln w="12700">
            <a:miter lim="400000"/>
          </a:ln>
        </p:spPr>
      </p:pic>
      <p:sp>
        <p:nvSpPr>
          <p:cNvPr id="13" name="Picture Placeholder 4"/>
          <p:cNvSpPr>
            <a:spLocks noGrp="1"/>
          </p:cNvSpPr>
          <p:nvPr>
            <p:ph type="pic" idx="21"/>
          </p:nvPr>
        </p:nvSpPr>
        <p:spPr>
          <a:xfrm>
            <a:off x="0" y="0"/>
            <a:ext cx="12192000" cy="6858000"/>
          </a:xfrm>
          <a:prstGeom prst="rect">
            <a:avLst/>
          </a:prstGeom>
        </p:spPr>
        <p:txBody>
          <a:bodyPr lIns="91439" rIns="91439">
            <a:noAutofit/>
          </a:bodyPr>
          <a:lstStyle/>
          <a:p>
            <a:endParaRPr/>
          </a:p>
        </p:txBody>
      </p:sp>
      <p:sp>
        <p:nvSpPr>
          <p:cNvPr id="14" name="Body Level One…"/>
          <p:cNvSpPr txBox="1">
            <a:spLocks noGrp="1"/>
          </p:cNvSpPr>
          <p:nvPr>
            <p:ph type="body" sz="quarter" idx="1"/>
          </p:nvPr>
        </p:nvSpPr>
        <p:spPr>
          <a:xfrm>
            <a:off x="0" y="404813"/>
            <a:ext cx="5335588" cy="1619251"/>
          </a:xfrm>
          <a:prstGeom prst="rect">
            <a:avLst/>
          </a:prstGeom>
          <a:solidFill>
            <a:srgbClr val="0060A9"/>
          </a:solidFill>
        </p:spPr>
        <p:txBody>
          <a:bodyPr/>
          <a:lstStyle/>
          <a:p>
            <a:r>
              <a:t>Body Level One</a:t>
            </a:r>
          </a:p>
          <a:p>
            <a:pPr lvl="1"/>
            <a:r>
              <a:t>Body Level Two</a:t>
            </a:r>
          </a:p>
          <a:p>
            <a:pPr lvl="2"/>
            <a:r>
              <a:t>Body Level Three</a:t>
            </a:r>
          </a:p>
          <a:p>
            <a:pPr lvl="3"/>
            <a:r>
              <a:t>Body Level Four</a:t>
            </a:r>
          </a:p>
          <a:p>
            <a:pPr lvl="4"/>
            <a:r>
              <a:t>Body Level Five</a:t>
            </a:r>
          </a:p>
        </p:txBody>
      </p:sp>
      <p:sp>
        <p:nvSpPr>
          <p:cNvPr id="15" name="Title Text"/>
          <p:cNvSpPr txBox="1">
            <a:spLocks noGrp="1"/>
          </p:cNvSpPr>
          <p:nvPr>
            <p:ph type="title"/>
          </p:nvPr>
        </p:nvSpPr>
        <p:spPr>
          <a:xfrm>
            <a:off x="407987" y="404813"/>
            <a:ext cx="4927022" cy="1619251"/>
          </a:xfrm>
          <a:prstGeom prst="rect">
            <a:avLst/>
          </a:prstGeom>
        </p:spPr>
        <p:txBody>
          <a:bodyPr anchor="ctr"/>
          <a:lstStyle>
            <a:lvl1pPr>
              <a:defRPr>
                <a:solidFill>
                  <a:schemeClr val="accent4">
                    <a:lumOff val="44000"/>
                  </a:schemeClr>
                </a:solidFill>
              </a:defRPr>
            </a:lvl1pPr>
          </a:lstStyle>
          <a:p>
            <a:r>
              <a:t>Title Text</a:t>
            </a:r>
          </a:p>
        </p:txBody>
      </p:sp>
      <p:sp>
        <p:nvSpPr>
          <p:cNvPr id="16" name="Text Placeholder 20"/>
          <p:cNvSpPr>
            <a:spLocks noGrp="1"/>
          </p:cNvSpPr>
          <p:nvPr>
            <p:ph type="body" sz="quarter" idx="22" hasCustomPrompt="1"/>
          </p:nvPr>
        </p:nvSpPr>
        <p:spPr>
          <a:xfrm>
            <a:off x="8999024" y="0"/>
            <a:ext cx="1052564" cy="1729690"/>
          </a:xfrm>
          <a:prstGeom prst="rect">
            <a:avLst/>
          </a:prstGeom>
          <a:solidFill>
            <a:srgbClr val="0060A9"/>
          </a:solidFill>
        </p:spPr>
        <p:txBody>
          <a:bodyPr/>
          <a:lstStyle/>
          <a:p>
            <a:r>
              <a:t> </a:t>
            </a:r>
          </a:p>
        </p:txBody>
      </p:sp>
      <p:sp>
        <p:nvSpPr>
          <p:cNvPr id="17" name="Text Placeholder 20"/>
          <p:cNvSpPr>
            <a:spLocks noGrp="1"/>
          </p:cNvSpPr>
          <p:nvPr>
            <p:ph type="body" sz="quarter" idx="23" hasCustomPrompt="1"/>
          </p:nvPr>
        </p:nvSpPr>
        <p:spPr>
          <a:xfrm>
            <a:off x="9713341" y="0"/>
            <a:ext cx="1052564" cy="1729690"/>
          </a:xfrm>
          <a:prstGeom prst="rect">
            <a:avLst/>
          </a:prstGeom>
          <a:solidFill>
            <a:srgbClr val="0099E2"/>
          </a:solidFill>
        </p:spPr>
        <p:txBody>
          <a:bodyPr/>
          <a:lstStyle/>
          <a:p>
            <a:r>
              <a:t> </a:t>
            </a:r>
          </a:p>
        </p:txBody>
      </p:sp>
      <p:sp>
        <p:nvSpPr>
          <p:cNvPr id="18"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410510" y="404814"/>
            <a:ext cx="7903869" cy="1078815"/>
          </a:xfrm>
          <a:prstGeom prst="rect">
            <a:avLst/>
          </a:prstGeom>
        </p:spPr>
        <p:txBody>
          <a:bodyPr/>
          <a:lstStyle/>
          <a:p>
            <a:r>
              <a:t>Title Text</a:t>
            </a:r>
          </a:p>
        </p:txBody>
      </p:sp>
      <p:sp>
        <p:nvSpPr>
          <p:cNvPr id="163" name="Body Level One…"/>
          <p:cNvSpPr txBox="1">
            <a:spLocks noGrp="1"/>
          </p:cNvSpPr>
          <p:nvPr>
            <p:ph type="body" sz="quarter" idx="1"/>
          </p:nvPr>
        </p:nvSpPr>
        <p:spPr>
          <a:xfrm>
            <a:off x="2270355" y="4359766"/>
            <a:ext cx="2062710" cy="1121873"/>
          </a:xfrm>
          <a:prstGeom prst="rect">
            <a:avLst/>
          </a:prstGeom>
        </p:spPr>
        <p:txBody>
          <a:bodyPr/>
          <a:lstStyle>
            <a:lvl1pPr algn="ctr">
              <a:defRPr sz="1800"/>
            </a:lvl1pPr>
            <a:lvl2pPr marL="0" indent="457200" algn="ctr">
              <a:buSzTx/>
              <a:buNone/>
              <a:defRPr sz="1800"/>
            </a:lvl2pPr>
            <a:lvl3pPr marL="0" indent="914400" algn="ctr">
              <a:buSzTx/>
              <a:buNone/>
              <a:defRPr sz="1800"/>
            </a:lvl3pPr>
            <a:lvl4pPr marL="0" indent="1371600" algn="ctr">
              <a:buSzTx/>
              <a:buNone/>
              <a:defRPr sz="1800"/>
            </a:lvl4pPr>
            <a:lvl5pPr marL="0" indent="1828800" algn="ctr">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164" name="Text Placeholder 2"/>
          <p:cNvSpPr>
            <a:spLocks noGrp="1"/>
          </p:cNvSpPr>
          <p:nvPr>
            <p:ph type="body" sz="quarter" idx="21"/>
          </p:nvPr>
        </p:nvSpPr>
        <p:spPr>
          <a:xfrm>
            <a:off x="5064645" y="4359766"/>
            <a:ext cx="2062710" cy="1121873"/>
          </a:xfrm>
          <a:prstGeom prst="rect">
            <a:avLst/>
          </a:prstGeom>
        </p:spPr>
        <p:txBody>
          <a:bodyPr/>
          <a:lstStyle/>
          <a:p>
            <a:pPr algn="ctr">
              <a:defRPr sz="1800"/>
            </a:pPr>
            <a:endParaRPr/>
          </a:p>
        </p:txBody>
      </p:sp>
      <p:sp>
        <p:nvSpPr>
          <p:cNvPr id="165" name="Text Placeholder 2"/>
          <p:cNvSpPr>
            <a:spLocks noGrp="1"/>
          </p:cNvSpPr>
          <p:nvPr>
            <p:ph type="body" sz="quarter" idx="22"/>
          </p:nvPr>
        </p:nvSpPr>
        <p:spPr>
          <a:xfrm>
            <a:off x="7858934" y="4359766"/>
            <a:ext cx="2062710" cy="1121873"/>
          </a:xfrm>
          <a:prstGeom prst="rect">
            <a:avLst/>
          </a:prstGeom>
        </p:spPr>
        <p:txBody>
          <a:bodyPr/>
          <a:lstStyle/>
          <a:p>
            <a:pPr algn="ctr">
              <a:defRPr sz="1800"/>
            </a:pPr>
            <a:endParaRPr/>
          </a:p>
        </p:txBody>
      </p:sp>
      <p:sp>
        <p:nvSpPr>
          <p:cNvPr id="166" name="Parallelogram 13"/>
          <p:cNvSpPr/>
          <p:nvPr/>
        </p:nvSpPr>
        <p:spPr>
          <a:xfrm>
            <a:off x="8999263"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60A9"/>
          </a:solidFill>
          <a:ln w="12700">
            <a:miter lim="400000"/>
          </a:ln>
        </p:spPr>
        <p:txBody>
          <a:bodyPr lIns="45719" rIns="45719" anchor="ctr"/>
          <a:lstStyle/>
          <a:p>
            <a:pPr algn="ctr">
              <a:defRPr>
                <a:solidFill>
                  <a:schemeClr val="accent4">
                    <a:lumOff val="44000"/>
                  </a:schemeClr>
                </a:solidFill>
              </a:defRPr>
            </a:pPr>
            <a:endParaRPr/>
          </a:p>
        </p:txBody>
      </p:sp>
      <p:sp>
        <p:nvSpPr>
          <p:cNvPr id="167" name="Parallelogram 13"/>
          <p:cNvSpPr/>
          <p:nvPr/>
        </p:nvSpPr>
        <p:spPr>
          <a:xfrm>
            <a:off x="9719554"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99E2"/>
          </a:solidFill>
          <a:ln w="12700">
            <a:miter lim="400000"/>
          </a:ln>
        </p:spPr>
        <p:txBody>
          <a:bodyPr lIns="45719" rIns="45719" anchor="ctr"/>
          <a:lstStyle/>
          <a:p>
            <a:pPr algn="ctr">
              <a:defRPr>
                <a:solidFill>
                  <a:schemeClr val="accent4">
                    <a:lumOff val="44000"/>
                  </a:schemeClr>
                </a:solidFill>
              </a:defRPr>
            </a:pPr>
            <a:endParaRPr/>
          </a:p>
        </p:txBody>
      </p:sp>
      <p:sp>
        <p:nvSpPr>
          <p:cNvPr id="168" name="Text Placeholder 17"/>
          <p:cNvSpPr>
            <a:spLocks noGrp="1"/>
          </p:cNvSpPr>
          <p:nvPr>
            <p:ph type="body" sz="quarter" idx="23" hasCustomPrompt="1"/>
          </p:nvPr>
        </p:nvSpPr>
        <p:spPr>
          <a:xfrm>
            <a:off x="2572432" y="2338523"/>
            <a:ext cx="1458556" cy="1458556"/>
          </a:xfrm>
          <a:prstGeom prst="rect">
            <a:avLst/>
          </a:prstGeom>
          <a:solidFill>
            <a:srgbClr val="0060A9"/>
          </a:solidFill>
        </p:spPr>
        <p:txBody>
          <a:bodyPr anchor="ctr"/>
          <a:lstStyle>
            <a:lvl1pPr algn="ctr">
              <a:defRPr b="1">
                <a:solidFill>
                  <a:schemeClr val="accent4">
                    <a:lumOff val="44000"/>
                  </a:schemeClr>
                </a:solidFill>
              </a:defRPr>
            </a:lvl1pPr>
          </a:lstStyle>
          <a:p>
            <a:r>
              <a:t> </a:t>
            </a:r>
          </a:p>
        </p:txBody>
      </p:sp>
      <p:sp>
        <p:nvSpPr>
          <p:cNvPr id="169" name="Text Placeholder 17"/>
          <p:cNvSpPr>
            <a:spLocks noGrp="1"/>
          </p:cNvSpPr>
          <p:nvPr>
            <p:ph type="body" sz="quarter" idx="24" hasCustomPrompt="1"/>
          </p:nvPr>
        </p:nvSpPr>
        <p:spPr>
          <a:xfrm>
            <a:off x="5366720" y="2338522"/>
            <a:ext cx="1458556" cy="1458557"/>
          </a:xfrm>
          <a:prstGeom prst="rect">
            <a:avLst/>
          </a:prstGeom>
          <a:solidFill>
            <a:srgbClr val="0060A9"/>
          </a:solidFill>
        </p:spPr>
        <p:txBody>
          <a:bodyPr anchor="ctr"/>
          <a:lstStyle>
            <a:lvl1pPr algn="ctr">
              <a:defRPr b="1">
                <a:solidFill>
                  <a:schemeClr val="accent4">
                    <a:lumOff val="44000"/>
                  </a:schemeClr>
                </a:solidFill>
              </a:defRPr>
            </a:lvl1pPr>
          </a:lstStyle>
          <a:p>
            <a:r>
              <a:t> </a:t>
            </a:r>
          </a:p>
        </p:txBody>
      </p:sp>
      <p:sp>
        <p:nvSpPr>
          <p:cNvPr id="170" name="Text Placeholder 17"/>
          <p:cNvSpPr>
            <a:spLocks noGrp="1"/>
          </p:cNvSpPr>
          <p:nvPr>
            <p:ph type="body" sz="quarter" idx="25" hasCustomPrompt="1"/>
          </p:nvPr>
        </p:nvSpPr>
        <p:spPr>
          <a:xfrm>
            <a:off x="8161011" y="2338523"/>
            <a:ext cx="1458556" cy="1458556"/>
          </a:xfrm>
          <a:prstGeom prst="rect">
            <a:avLst/>
          </a:prstGeom>
          <a:solidFill>
            <a:srgbClr val="0060A9"/>
          </a:solidFill>
        </p:spPr>
        <p:txBody>
          <a:bodyPr anchor="ctr"/>
          <a:lstStyle>
            <a:lvl1pPr algn="ctr">
              <a:defRPr b="1">
                <a:solidFill>
                  <a:schemeClr val="accent4">
                    <a:lumOff val="44000"/>
                  </a:schemeClr>
                </a:solidFill>
              </a:defRPr>
            </a:lvl1pPr>
          </a:lstStyle>
          <a:p>
            <a:r>
              <a:t> </a:t>
            </a:r>
          </a:p>
        </p:txBody>
      </p:sp>
      <p:sp>
        <p:nvSpPr>
          <p:cNvPr id="171"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78" name="Title Text"/>
          <p:cNvSpPr txBox="1">
            <a:spLocks noGrp="1"/>
          </p:cNvSpPr>
          <p:nvPr>
            <p:ph type="title"/>
          </p:nvPr>
        </p:nvSpPr>
        <p:spPr>
          <a:xfrm>
            <a:off x="407987" y="404813"/>
            <a:ext cx="5510214" cy="1285876"/>
          </a:xfrm>
          <a:prstGeom prst="rect">
            <a:avLst/>
          </a:prstGeom>
        </p:spPr>
        <p:txBody>
          <a:bodyPr/>
          <a:lstStyle/>
          <a:p>
            <a:r>
              <a:t>Title Text</a:t>
            </a:r>
          </a:p>
        </p:txBody>
      </p:sp>
      <p:sp>
        <p:nvSpPr>
          <p:cNvPr id="179" name="Body Level One…"/>
          <p:cNvSpPr txBox="1">
            <a:spLocks noGrp="1"/>
          </p:cNvSpPr>
          <p:nvPr>
            <p:ph type="body" sz="quarter" idx="1"/>
          </p:nvPr>
        </p:nvSpPr>
        <p:spPr>
          <a:xfrm>
            <a:off x="1337558" y="2024061"/>
            <a:ext cx="4543130" cy="638060"/>
          </a:xfrm>
          <a:prstGeom prst="rect">
            <a:avLst/>
          </a:prstGeom>
        </p:spPr>
        <p:txBody>
          <a:bodyPr anchor="ctr"/>
          <a:lstStyle>
            <a:lvl1pPr>
              <a:defRPr sz="2000"/>
            </a:lvl1pPr>
            <a:lvl2pPr marL="647700" indent="-190500">
              <a:defRPr sz="2000"/>
            </a:lvl2pPr>
            <a:lvl3pPr marL="1143000" indent="-228600">
              <a:defRPr sz="2000"/>
            </a:lvl3pPr>
            <a:lvl4pPr marL="1625600" indent="-254000">
              <a:defRPr sz="2000"/>
            </a:lvl4pPr>
            <a:lvl5pPr marL="2082800" indent="-254000">
              <a:defRPr sz="2000"/>
            </a:lvl5pPr>
          </a:lstStyle>
          <a:p>
            <a:r>
              <a:t>Body Level One</a:t>
            </a:r>
          </a:p>
          <a:p>
            <a:pPr lvl="1"/>
            <a:r>
              <a:t>Body Level Two</a:t>
            </a:r>
          </a:p>
          <a:p>
            <a:pPr lvl="2"/>
            <a:r>
              <a:t>Body Level Three</a:t>
            </a:r>
          </a:p>
          <a:p>
            <a:pPr lvl="3"/>
            <a:r>
              <a:t>Body Level Four</a:t>
            </a:r>
          </a:p>
          <a:p>
            <a:pPr lvl="4"/>
            <a:r>
              <a:t>Body Level Five</a:t>
            </a:r>
          </a:p>
        </p:txBody>
      </p:sp>
      <p:grpSp>
        <p:nvGrpSpPr>
          <p:cNvPr id="182" name="Oval 7"/>
          <p:cNvGrpSpPr/>
          <p:nvPr/>
        </p:nvGrpSpPr>
        <p:grpSpPr>
          <a:xfrm>
            <a:off x="407987" y="2024063"/>
            <a:ext cx="638061" cy="638061"/>
            <a:chOff x="0" y="0"/>
            <a:chExt cx="638059" cy="638059"/>
          </a:xfrm>
        </p:grpSpPr>
        <p:sp>
          <p:nvSpPr>
            <p:cNvPr id="180" name="Circle"/>
            <p:cNvSpPr/>
            <p:nvPr/>
          </p:nvSpPr>
          <p:spPr>
            <a:xfrm>
              <a:off x="0" y="0"/>
              <a:ext cx="638060" cy="638060"/>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chemeClr val="accent4">
                      <a:lumOff val="44000"/>
                    </a:schemeClr>
                  </a:solidFill>
                </a:defRPr>
              </a:pPr>
              <a:endParaRPr/>
            </a:p>
          </p:txBody>
        </p:sp>
        <p:sp>
          <p:nvSpPr>
            <p:cNvPr id="181" name="#"/>
            <p:cNvSpPr txBox="1"/>
            <p:nvPr/>
          </p:nvSpPr>
          <p:spPr>
            <a:xfrm>
              <a:off x="139161" y="96650"/>
              <a:ext cx="359737" cy="444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a:defRPr sz="2800" b="1">
                  <a:solidFill>
                    <a:schemeClr val="accent4">
                      <a:lumOff val="44000"/>
                    </a:schemeClr>
                  </a:solidFill>
                </a:defRPr>
              </a:lvl1pPr>
            </a:lstStyle>
            <a:p>
              <a:r>
                <a:t>#</a:t>
              </a:r>
            </a:p>
          </p:txBody>
        </p:sp>
      </p:grpSp>
      <p:grpSp>
        <p:nvGrpSpPr>
          <p:cNvPr id="185" name="Oval 8"/>
          <p:cNvGrpSpPr/>
          <p:nvPr/>
        </p:nvGrpSpPr>
        <p:grpSpPr>
          <a:xfrm>
            <a:off x="407987" y="2884971"/>
            <a:ext cx="638061" cy="638061"/>
            <a:chOff x="0" y="0"/>
            <a:chExt cx="638059" cy="638059"/>
          </a:xfrm>
        </p:grpSpPr>
        <p:sp>
          <p:nvSpPr>
            <p:cNvPr id="183" name="Circle"/>
            <p:cNvSpPr/>
            <p:nvPr/>
          </p:nvSpPr>
          <p:spPr>
            <a:xfrm>
              <a:off x="0" y="0"/>
              <a:ext cx="638060" cy="638060"/>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chemeClr val="accent4">
                      <a:lumOff val="44000"/>
                    </a:schemeClr>
                  </a:solidFill>
                </a:defRPr>
              </a:pPr>
              <a:endParaRPr/>
            </a:p>
          </p:txBody>
        </p:sp>
        <p:sp>
          <p:nvSpPr>
            <p:cNvPr id="184" name="#"/>
            <p:cNvSpPr txBox="1"/>
            <p:nvPr/>
          </p:nvSpPr>
          <p:spPr>
            <a:xfrm>
              <a:off x="139161" y="96650"/>
              <a:ext cx="359737" cy="444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a:defRPr sz="2800" b="1">
                  <a:solidFill>
                    <a:schemeClr val="accent4">
                      <a:lumOff val="44000"/>
                    </a:schemeClr>
                  </a:solidFill>
                </a:defRPr>
              </a:lvl1pPr>
            </a:lstStyle>
            <a:p>
              <a:r>
                <a:t>#</a:t>
              </a:r>
            </a:p>
          </p:txBody>
        </p:sp>
      </p:grpSp>
      <p:grpSp>
        <p:nvGrpSpPr>
          <p:cNvPr id="188" name="Oval 9"/>
          <p:cNvGrpSpPr/>
          <p:nvPr/>
        </p:nvGrpSpPr>
        <p:grpSpPr>
          <a:xfrm>
            <a:off x="407987" y="3745543"/>
            <a:ext cx="638061" cy="638061"/>
            <a:chOff x="0" y="0"/>
            <a:chExt cx="638059" cy="638059"/>
          </a:xfrm>
        </p:grpSpPr>
        <p:sp>
          <p:nvSpPr>
            <p:cNvPr id="186" name="Circle"/>
            <p:cNvSpPr/>
            <p:nvPr/>
          </p:nvSpPr>
          <p:spPr>
            <a:xfrm>
              <a:off x="0" y="0"/>
              <a:ext cx="638060" cy="638060"/>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chemeClr val="accent4">
                      <a:lumOff val="44000"/>
                    </a:schemeClr>
                  </a:solidFill>
                </a:defRPr>
              </a:pPr>
              <a:endParaRPr/>
            </a:p>
          </p:txBody>
        </p:sp>
        <p:sp>
          <p:nvSpPr>
            <p:cNvPr id="187" name="#"/>
            <p:cNvSpPr txBox="1"/>
            <p:nvPr/>
          </p:nvSpPr>
          <p:spPr>
            <a:xfrm>
              <a:off x="139161" y="96650"/>
              <a:ext cx="359737" cy="444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a:defRPr sz="2800" b="1">
                  <a:solidFill>
                    <a:schemeClr val="accent4">
                      <a:lumOff val="44000"/>
                    </a:schemeClr>
                  </a:solidFill>
                </a:defRPr>
              </a:lvl1pPr>
            </a:lstStyle>
            <a:p>
              <a:r>
                <a:t>#</a:t>
              </a:r>
            </a:p>
          </p:txBody>
        </p:sp>
      </p:grpSp>
      <p:grpSp>
        <p:nvGrpSpPr>
          <p:cNvPr id="191" name="Oval 10"/>
          <p:cNvGrpSpPr/>
          <p:nvPr/>
        </p:nvGrpSpPr>
        <p:grpSpPr>
          <a:xfrm>
            <a:off x="411920" y="4606116"/>
            <a:ext cx="638061" cy="638061"/>
            <a:chOff x="0" y="0"/>
            <a:chExt cx="638059" cy="638059"/>
          </a:xfrm>
        </p:grpSpPr>
        <p:sp>
          <p:nvSpPr>
            <p:cNvPr id="189" name="Circle"/>
            <p:cNvSpPr/>
            <p:nvPr/>
          </p:nvSpPr>
          <p:spPr>
            <a:xfrm>
              <a:off x="0" y="0"/>
              <a:ext cx="638060" cy="638060"/>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chemeClr val="accent4">
                      <a:lumOff val="44000"/>
                    </a:schemeClr>
                  </a:solidFill>
                </a:defRPr>
              </a:pPr>
              <a:endParaRPr/>
            </a:p>
          </p:txBody>
        </p:sp>
        <p:sp>
          <p:nvSpPr>
            <p:cNvPr id="190" name="#"/>
            <p:cNvSpPr txBox="1"/>
            <p:nvPr/>
          </p:nvSpPr>
          <p:spPr>
            <a:xfrm>
              <a:off x="139161" y="96650"/>
              <a:ext cx="359737" cy="444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a:defRPr sz="2800" b="1">
                  <a:solidFill>
                    <a:schemeClr val="accent4">
                      <a:lumOff val="44000"/>
                    </a:schemeClr>
                  </a:solidFill>
                </a:defRPr>
              </a:lvl1pPr>
            </a:lstStyle>
            <a:p>
              <a:r>
                <a:t>#</a:t>
              </a:r>
            </a:p>
          </p:txBody>
        </p:sp>
      </p:grpSp>
      <p:grpSp>
        <p:nvGrpSpPr>
          <p:cNvPr id="194" name="Oval 15"/>
          <p:cNvGrpSpPr/>
          <p:nvPr/>
        </p:nvGrpSpPr>
        <p:grpSpPr>
          <a:xfrm>
            <a:off x="6311313" y="2024063"/>
            <a:ext cx="638061" cy="638061"/>
            <a:chOff x="0" y="0"/>
            <a:chExt cx="638059" cy="638059"/>
          </a:xfrm>
        </p:grpSpPr>
        <p:sp>
          <p:nvSpPr>
            <p:cNvPr id="192" name="Circle"/>
            <p:cNvSpPr/>
            <p:nvPr/>
          </p:nvSpPr>
          <p:spPr>
            <a:xfrm>
              <a:off x="0" y="0"/>
              <a:ext cx="638060" cy="638060"/>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chemeClr val="accent4">
                      <a:lumOff val="44000"/>
                    </a:schemeClr>
                  </a:solidFill>
                </a:defRPr>
              </a:pPr>
              <a:endParaRPr/>
            </a:p>
          </p:txBody>
        </p:sp>
        <p:sp>
          <p:nvSpPr>
            <p:cNvPr id="193" name="#"/>
            <p:cNvSpPr txBox="1"/>
            <p:nvPr/>
          </p:nvSpPr>
          <p:spPr>
            <a:xfrm>
              <a:off x="139161" y="96650"/>
              <a:ext cx="359737" cy="444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a:defRPr sz="2800" b="1">
                  <a:solidFill>
                    <a:schemeClr val="accent4">
                      <a:lumOff val="44000"/>
                    </a:schemeClr>
                  </a:solidFill>
                </a:defRPr>
              </a:lvl1pPr>
            </a:lstStyle>
            <a:p>
              <a:r>
                <a:t>#</a:t>
              </a:r>
            </a:p>
          </p:txBody>
        </p:sp>
      </p:grpSp>
      <p:grpSp>
        <p:nvGrpSpPr>
          <p:cNvPr id="197" name="Oval 16"/>
          <p:cNvGrpSpPr/>
          <p:nvPr/>
        </p:nvGrpSpPr>
        <p:grpSpPr>
          <a:xfrm>
            <a:off x="6311313" y="2884971"/>
            <a:ext cx="638061" cy="638061"/>
            <a:chOff x="0" y="0"/>
            <a:chExt cx="638059" cy="638059"/>
          </a:xfrm>
        </p:grpSpPr>
        <p:sp>
          <p:nvSpPr>
            <p:cNvPr id="195" name="Circle"/>
            <p:cNvSpPr/>
            <p:nvPr/>
          </p:nvSpPr>
          <p:spPr>
            <a:xfrm>
              <a:off x="0" y="0"/>
              <a:ext cx="638060" cy="638060"/>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chemeClr val="accent4">
                      <a:lumOff val="44000"/>
                    </a:schemeClr>
                  </a:solidFill>
                </a:defRPr>
              </a:pPr>
              <a:endParaRPr/>
            </a:p>
          </p:txBody>
        </p:sp>
        <p:sp>
          <p:nvSpPr>
            <p:cNvPr id="196" name="#"/>
            <p:cNvSpPr txBox="1"/>
            <p:nvPr/>
          </p:nvSpPr>
          <p:spPr>
            <a:xfrm>
              <a:off x="139161" y="96650"/>
              <a:ext cx="359737" cy="444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a:defRPr sz="2800" b="1">
                  <a:solidFill>
                    <a:schemeClr val="accent4">
                      <a:lumOff val="44000"/>
                    </a:schemeClr>
                  </a:solidFill>
                </a:defRPr>
              </a:lvl1pPr>
            </a:lstStyle>
            <a:p>
              <a:r>
                <a:t>#</a:t>
              </a:r>
            </a:p>
          </p:txBody>
        </p:sp>
      </p:grpSp>
      <p:grpSp>
        <p:nvGrpSpPr>
          <p:cNvPr id="200" name="Oval 17"/>
          <p:cNvGrpSpPr/>
          <p:nvPr/>
        </p:nvGrpSpPr>
        <p:grpSpPr>
          <a:xfrm>
            <a:off x="6311313" y="3745543"/>
            <a:ext cx="638061" cy="638061"/>
            <a:chOff x="0" y="0"/>
            <a:chExt cx="638059" cy="638059"/>
          </a:xfrm>
        </p:grpSpPr>
        <p:sp>
          <p:nvSpPr>
            <p:cNvPr id="198" name="Circle"/>
            <p:cNvSpPr/>
            <p:nvPr/>
          </p:nvSpPr>
          <p:spPr>
            <a:xfrm>
              <a:off x="0" y="0"/>
              <a:ext cx="638060" cy="638060"/>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chemeClr val="accent4">
                      <a:lumOff val="44000"/>
                    </a:schemeClr>
                  </a:solidFill>
                </a:defRPr>
              </a:pPr>
              <a:endParaRPr/>
            </a:p>
          </p:txBody>
        </p:sp>
        <p:sp>
          <p:nvSpPr>
            <p:cNvPr id="199" name="#"/>
            <p:cNvSpPr txBox="1"/>
            <p:nvPr/>
          </p:nvSpPr>
          <p:spPr>
            <a:xfrm>
              <a:off x="139161" y="96650"/>
              <a:ext cx="359737" cy="444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a:defRPr sz="2800" b="1">
                  <a:solidFill>
                    <a:schemeClr val="accent4">
                      <a:lumOff val="44000"/>
                    </a:schemeClr>
                  </a:solidFill>
                </a:defRPr>
              </a:lvl1pPr>
            </a:lstStyle>
            <a:p>
              <a:r>
                <a:t>#</a:t>
              </a:r>
            </a:p>
          </p:txBody>
        </p:sp>
      </p:grpSp>
      <p:grpSp>
        <p:nvGrpSpPr>
          <p:cNvPr id="203" name="Oval 18"/>
          <p:cNvGrpSpPr/>
          <p:nvPr/>
        </p:nvGrpSpPr>
        <p:grpSpPr>
          <a:xfrm>
            <a:off x="6315247" y="4606116"/>
            <a:ext cx="638061" cy="638061"/>
            <a:chOff x="0" y="0"/>
            <a:chExt cx="638059" cy="638059"/>
          </a:xfrm>
        </p:grpSpPr>
        <p:sp>
          <p:nvSpPr>
            <p:cNvPr id="201" name="Circle"/>
            <p:cNvSpPr/>
            <p:nvPr/>
          </p:nvSpPr>
          <p:spPr>
            <a:xfrm>
              <a:off x="0" y="0"/>
              <a:ext cx="638060" cy="638060"/>
            </a:xfrm>
            <a:prstGeom prst="ellipse">
              <a:avLst/>
            </a:prstGeom>
            <a:solidFill>
              <a:schemeClr val="accent3"/>
            </a:solidFill>
            <a:ln w="12700" cap="flat">
              <a:noFill/>
              <a:miter lim="400000"/>
            </a:ln>
            <a:effectLst/>
          </p:spPr>
          <p:txBody>
            <a:bodyPr wrap="square" lIns="45719" tIns="45719" rIns="45719" bIns="45719" numCol="1" anchor="ctr">
              <a:noAutofit/>
            </a:bodyPr>
            <a:lstStyle/>
            <a:p>
              <a:pPr algn="ctr">
                <a:defRPr>
                  <a:solidFill>
                    <a:schemeClr val="accent4">
                      <a:lumOff val="44000"/>
                    </a:schemeClr>
                  </a:solidFill>
                </a:defRPr>
              </a:pPr>
              <a:endParaRPr/>
            </a:p>
          </p:txBody>
        </p:sp>
        <p:sp>
          <p:nvSpPr>
            <p:cNvPr id="202" name="#"/>
            <p:cNvSpPr txBox="1"/>
            <p:nvPr/>
          </p:nvSpPr>
          <p:spPr>
            <a:xfrm>
              <a:off x="139161" y="96650"/>
              <a:ext cx="359737" cy="444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a:defRPr sz="2800" b="1">
                  <a:solidFill>
                    <a:schemeClr val="accent4">
                      <a:lumOff val="44000"/>
                    </a:schemeClr>
                  </a:solidFill>
                </a:defRPr>
              </a:lvl1pPr>
            </a:lstStyle>
            <a:p>
              <a:r>
                <a:t>#</a:t>
              </a:r>
            </a:p>
          </p:txBody>
        </p:sp>
      </p:grpSp>
      <p:sp>
        <p:nvSpPr>
          <p:cNvPr id="204" name="Parallelogram 13"/>
          <p:cNvSpPr/>
          <p:nvPr/>
        </p:nvSpPr>
        <p:spPr>
          <a:xfrm>
            <a:off x="8999263"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60A9"/>
          </a:solidFill>
          <a:ln w="12700">
            <a:miter lim="400000"/>
          </a:ln>
        </p:spPr>
        <p:txBody>
          <a:bodyPr lIns="45719" rIns="45719" anchor="ctr"/>
          <a:lstStyle/>
          <a:p>
            <a:pPr algn="ctr">
              <a:defRPr>
                <a:solidFill>
                  <a:schemeClr val="accent4">
                    <a:lumOff val="44000"/>
                  </a:schemeClr>
                </a:solidFill>
              </a:defRPr>
            </a:pPr>
            <a:endParaRPr/>
          </a:p>
        </p:txBody>
      </p:sp>
      <p:sp>
        <p:nvSpPr>
          <p:cNvPr id="205" name="Parallelogram 13"/>
          <p:cNvSpPr/>
          <p:nvPr/>
        </p:nvSpPr>
        <p:spPr>
          <a:xfrm>
            <a:off x="9719554"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99E2"/>
          </a:solidFill>
          <a:ln w="12700">
            <a:miter lim="400000"/>
          </a:ln>
        </p:spPr>
        <p:txBody>
          <a:bodyPr lIns="45719" rIns="45719" anchor="ctr"/>
          <a:lstStyle/>
          <a:p>
            <a:pPr algn="ctr">
              <a:defRPr>
                <a:solidFill>
                  <a:schemeClr val="accent4">
                    <a:lumOff val="44000"/>
                  </a:schemeClr>
                </a:solidFill>
              </a:defRPr>
            </a:pPr>
            <a:endParaRPr/>
          </a:p>
        </p:txBody>
      </p:sp>
      <p:sp>
        <p:nvSpPr>
          <p:cNvPr id="206"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213" name="Title Text"/>
          <p:cNvSpPr txBox="1">
            <a:spLocks noGrp="1"/>
          </p:cNvSpPr>
          <p:nvPr>
            <p:ph type="title"/>
          </p:nvPr>
        </p:nvSpPr>
        <p:spPr>
          <a:xfrm>
            <a:off x="410510" y="404814"/>
            <a:ext cx="7903869" cy="1078815"/>
          </a:xfrm>
          <a:prstGeom prst="rect">
            <a:avLst/>
          </a:prstGeom>
        </p:spPr>
        <p:txBody>
          <a:bodyPr/>
          <a:lstStyle/>
          <a:p>
            <a:r>
              <a:t>Title Text</a:t>
            </a:r>
          </a:p>
        </p:txBody>
      </p:sp>
      <p:sp>
        <p:nvSpPr>
          <p:cNvPr id="214" name="Body Level One…"/>
          <p:cNvSpPr txBox="1">
            <a:spLocks noGrp="1"/>
          </p:cNvSpPr>
          <p:nvPr>
            <p:ph type="body" sz="quarter" idx="1"/>
          </p:nvPr>
        </p:nvSpPr>
        <p:spPr>
          <a:xfrm>
            <a:off x="836301" y="4359766"/>
            <a:ext cx="2062710" cy="1121873"/>
          </a:xfrm>
          <a:prstGeom prst="rect">
            <a:avLst/>
          </a:prstGeom>
        </p:spPr>
        <p:txBody>
          <a:bodyPr/>
          <a:lstStyle>
            <a:lvl1pPr algn="ctr">
              <a:defRPr sz="1800"/>
            </a:lvl1pPr>
            <a:lvl2pPr marL="0" indent="457200" algn="ctr">
              <a:buSzTx/>
              <a:buNone/>
              <a:defRPr sz="1800"/>
            </a:lvl2pPr>
            <a:lvl3pPr marL="0" indent="914400" algn="ctr">
              <a:buSzTx/>
              <a:buNone/>
              <a:defRPr sz="1800"/>
            </a:lvl3pPr>
            <a:lvl4pPr marL="0" indent="1371600" algn="ctr">
              <a:buSzTx/>
              <a:buNone/>
              <a:defRPr sz="1800"/>
            </a:lvl4pPr>
            <a:lvl5pPr marL="0" indent="1828800" algn="ctr">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215" name="Text Placeholder 2"/>
          <p:cNvSpPr>
            <a:spLocks noGrp="1"/>
          </p:cNvSpPr>
          <p:nvPr>
            <p:ph type="body" sz="quarter" idx="21"/>
          </p:nvPr>
        </p:nvSpPr>
        <p:spPr>
          <a:xfrm>
            <a:off x="3630591" y="4359766"/>
            <a:ext cx="2062710" cy="1121873"/>
          </a:xfrm>
          <a:prstGeom prst="rect">
            <a:avLst/>
          </a:prstGeom>
        </p:spPr>
        <p:txBody>
          <a:bodyPr/>
          <a:lstStyle/>
          <a:p>
            <a:pPr algn="ctr">
              <a:defRPr sz="1800"/>
            </a:pPr>
            <a:endParaRPr/>
          </a:p>
        </p:txBody>
      </p:sp>
      <p:sp>
        <p:nvSpPr>
          <p:cNvPr id="216" name="Text Placeholder 2"/>
          <p:cNvSpPr>
            <a:spLocks noGrp="1"/>
          </p:cNvSpPr>
          <p:nvPr>
            <p:ph type="body" sz="quarter" idx="22"/>
          </p:nvPr>
        </p:nvSpPr>
        <p:spPr>
          <a:xfrm>
            <a:off x="6424879" y="4359766"/>
            <a:ext cx="2062710" cy="1121873"/>
          </a:xfrm>
          <a:prstGeom prst="rect">
            <a:avLst/>
          </a:prstGeom>
        </p:spPr>
        <p:txBody>
          <a:bodyPr/>
          <a:lstStyle/>
          <a:p>
            <a:pPr algn="ctr">
              <a:defRPr sz="1800"/>
            </a:pPr>
            <a:endParaRPr/>
          </a:p>
        </p:txBody>
      </p:sp>
      <p:sp>
        <p:nvSpPr>
          <p:cNvPr id="217" name="Text Placeholder 2"/>
          <p:cNvSpPr>
            <a:spLocks noGrp="1"/>
          </p:cNvSpPr>
          <p:nvPr>
            <p:ph type="body" sz="quarter" idx="23"/>
          </p:nvPr>
        </p:nvSpPr>
        <p:spPr>
          <a:xfrm>
            <a:off x="9219169" y="4359766"/>
            <a:ext cx="2062710" cy="1121873"/>
          </a:xfrm>
          <a:prstGeom prst="rect">
            <a:avLst/>
          </a:prstGeom>
        </p:spPr>
        <p:txBody>
          <a:bodyPr/>
          <a:lstStyle/>
          <a:p>
            <a:pPr algn="ctr">
              <a:defRPr sz="1800"/>
            </a:pPr>
            <a:endParaRPr/>
          </a:p>
        </p:txBody>
      </p:sp>
      <p:sp>
        <p:nvSpPr>
          <p:cNvPr id="218" name="Parallelogram 13"/>
          <p:cNvSpPr/>
          <p:nvPr/>
        </p:nvSpPr>
        <p:spPr>
          <a:xfrm>
            <a:off x="8999263"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60A9"/>
          </a:solidFill>
          <a:ln w="12700">
            <a:miter lim="400000"/>
          </a:ln>
        </p:spPr>
        <p:txBody>
          <a:bodyPr lIns="45719" rIns="45719" anchor="ctr"/>
          <a:lstStyle/>
          <a:p>
            <a:pPr algn="ctr">
              <a:defRPr>
                <a:solidFill>
                  <a:schemeClr val="accent4">
                    <a:lumOff val="44000"/>
                  </a:schemeClr>
                </a:solidFill>
              </a:defRPr>
            </a:pPr>
            <a:endParaRPr/>
          </a:p>
        </p:txBody>
      </p:sp>
      <p:sp>
        <p:nvSpPr>
          <p:cNvPr id="219" name="Parallelogram 13"/>
          <p:cNvSpPr/>
          <p:nvPr/>
        </p:nvSpPr>
        <p:spPr>
          <a:xfrm>
            <a:off x="9719554"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99E2"/>
          </a:solidFill>
          <a:ln w="12700">
            <a:miter lim="400000"/>
          </a:ln>
        </p:spPr>
        <p:txBody>
          <a:bodyPr lIns="45719" rIns="45719" anchor="ctr"/>
          <a:lstStyle/>
          <a:p>
            <a:pPr algn="ctr">
              <a:defRPr>
                <a:solidFill>
                  <a:schemeClr val="accent4">
                    <a:lumOff val="44000"/>
                  </a:schemeClr>
                </a:solidFill>
              </a:defRPr>
            </a:pPr>
            <a:endParaRPr/>
          </a:p>
        </p:txBody>
      </p:sp>
      <p:sp>
        <p:nvSpPr>
          <p:cNvPr id="220" name="Text Placeholder 17"/>
          <p:cNvSpPr>
            <a:spLocks noGrp="1"/>
          </p:cNvSpPr>
          <p:nvPr>
            <p:ph type="body" sz="quarter" idx="24" hasCustomPrompt="1"/>
          </p:nvPr>
        </p:nvSpPr>
        <p:spPr>
          <a:xfrm>
            <a:off x="1138377" y="2326139"/>
            <a:ext cx="1458557" cy="1458557"/>
          </a:xfrm>
          <a:prstGeom prst="rect">
            <a:avLst/>
          </a:prstGeom>
          <a:solidFill>
            <a:schemeClr val="accent3"/>
          </a:solidFill>
        </p:spPr>
        <p:txBody>
          <a:bodyPr anchor="ctr"/>
          <a:lstStyle>
            <a:lvl1pPr algn="ctr">
              <a:defRPr b="1">
                <a:solidFill>
                  <a:schemeClr val="accent4">
                    <a:lumOff val="44000"/>
                  </a:schemeClr>
                </a:solidFill>
              </a:defRPr>
            </a:lvl1pPr>
          </a:lstStyle>
          <a:p>
            <a:r>
              <a:t> </a:t>
            </a:r>
          </a:p>
        </p:txBody>
      </p:sp>
      <p:sp>
        <p:nvSpPr>
          <p:cNvPr id="221" name="Text Placeholder 17"/>
          <p:cNvSpPr>
            <a:spLocks noGrp="1"/>
          </p:cNvSpPr>
          <p:nvPr>
            <p:ph type="body" sz="quarter" idx="25" hasCustomPrompt="1"/>
          </p:nvPr>
        </p:nvSpPr>
        <p:spPr>
          <a:xfrm>
            <a:off x="3932668" y="2326139"/>
            <a:ext cx="1458556" cy="1458557"/>
          </a:xfrm>
          <a:prstGeom prst="rect">
            <a:avLst/>
          </a:prstGeom>
          <a:solidFill>
            <a:schemeClr val="accent3"/>
          </a:solidFill>
        </p:spPr>
        <p:txBody>
          <a:bodyPr anchor="ctr"/>
          <a:lstStyle>
            <a:lvl1pPr algn="ctr">
              <a:defRPr b="1">
                <a:solidFill>
                  <a:schemeClr val="accent4">
                    <a:lumOff val="44000"/>
                  </a:schemeClr>
                </a:solidFill>
              </a:defRPr>
            </a:lvl1pPr>
          </a:lstStyle>
          <a:p>
            <a:r>
              <a:t> </a:t>
            </a:r>
          </a:p>
        </p:txBody>
      </p:sp>
      <p:sp>
        <p:nvSpPr>
          <p:cNvPr id="222" name="Text Placeholder 17"/>
          <p:cNvSpPr>
            <a:spLocks noGrp="1"/>
          </p:cNvSpPr>
          <p:nvPr>
            <p:ph type="body" sz="quarter" idx="26" hasCustomPrompt="1"/>
          </p:nvPr>
        </p:nvSpPr>
        <p:spPr>
          <a:xfrm>
            <a:off x="6726956" y="2326138"/>
            <a:ext cx="1458556" cy="1458556"/>
          </a:xfrm>
          <a:prstGeom prst="rect">
            <a:avLst/>
          </a:prstGeom>
          <a:solidFill>
            <a:schemeClr val="accent3"/>
          </a:solidFill>
        </p:spPr>
        <p:txBody>
          <a:bodyPr anchor="ctr"/>
          <a:lstStyle>
            <a:lvl1pPr algn="ctr">
              <a:defRPr b="1">
                <a:solidFill>
                  <a:schemeClr val="accent4">
                    <a:lumOff val="44000"/>
                  </a:schemeClr>
                </a:solidFill>
              </a:defRPr>
            </a:lvl1pPr>
          </a:lstStyle>
          <a:p>
            <a:r>
              <a:t> </a:t>
            </a:r>
          </a:p>
        </p:txBody>
      </p:sp>
      <p:sp>
        <p:nvSpPr>
          <p:cNvPr id="223" name="Text Placeholder 17"/>
          <p:cNvSpPr>
            <a:spLocks noGrp="1"/>
          </p:cNvSpPr>
          <p:nvPr>
            <p:ph type="body" sz="quarter" idx="27" hasCustomPrompt="1"/>
          </p:nvPr>
        </p:nvSpPr>
        <p:spPr>
          <a:xfrm>
            <a:off x="9521245" y="2326139"/>
            <a:ext cx="1458557" cy="1458557"/>
          </a:xfrm>
          <a:prstGeom prst="rect">
            <a:avLst/>
          </a:prstGeom>
          <a:solidFill>
            <a:schemeClr val="accent3"/>
          </a:solidFill>
        </p:spPr>
        <p:txBody>
          <a:bodyPr anchor="ctr"/>
          <a:lstStyle>
            <a:lvl1pPr algn="ctr">
              <a:defRPr b="1">
                <a:solidFill>
                  <a:schemeClr val="accent4">
                    <a:lumOff val="44000"/>
                  </a:schemeClr>
                </a:solidFill>
              </a:defRPr>
            </a:lvl1pPr>
          </a:lstStyle>
          <a:p>
            <a:r>
              <a:t> </a:t>
            </a:r>
          </a:p>
        </p:txBody>
      </p:sp>
      <p:sp>
        <p:nvSpPr>
          <p:cNvPr id="224"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231" name="Title Text"/>
          <p:cNvSpPr txBox="1">
            <a:spLocks noGrp="1"/>
          </p:cNvSpPr>
          <p:nvPr>
            <p:ph type="title"/>
          </p:nvPr>
        </p:nvSpPr>
        <p:spPr>
          <a:xfrm>
            <a:off x="410510" y="404814"/>
            <a:ext cx="7903869" cy="1078815"/>
          </a:xfrm>
          <a:prstGeom prst="rect">
            <a:avLst/>
          </a:prstGeom>
        </p:spPr>
        <p:txBody>
          <a:bodyPr/>
          <a:lstStyle/>
          <a:p>
            <a:r>
              <a:t>Title Text</a:t>
            </a:r>
          </a:p>
        </p:txBody>
      </p:sp>
      <p:sp>
        <p:nvSpPr>
          <p:cNvPr id="232" name="Body Level One…"/>
          <p:cNvSpPr txBox="1">
            <a:spLocks noGrp="1"/>
          </p:cNvSpPr>
          <p:nvPr>
            <p:ph type="body" sz="quarter" idx="1"/>
          </p:nvPr>
        </p:nvSpPr>
        <p:spPr>
          <a:xfrm>
            <a:off x="2270355" y="4359766"/>
            <a:ext cx="2062710" cy="1121873"/>
          </a:xfrm>
          <a:prstGeom prst="rect">
            <a:avLst/>
          </a:prstGeom>
        </p:spPr>
        <p:txBody>
          <a:bodyPr/>
          <a:lstStyle>
            <a:lvl1pPr algn="ctr">
              <a:defRPr sz="1800"/>
            </a:lvl1pPr>
            <a:lvl2pPr marL="0" indent="457200" algn="ctr">
              <a:buSzTx/>
              <a:buNone/>
              <a:defRPr sz="1800"/>
            </a:lvl2pPr>
            <a:lvl3pPr marL="0" indent="914400" algn="ctr">
              <a:buSzTx/>
              <a:buNone/>
              <a:defRPr sz="1800"/>
            </a:lvl3pPr>
            <a:lvl4pPr marL="0" indent="1371600" algn="ctr">
              <a:buSzTx/>
              <a:buNone/>
              <a:defRPr sz="1800"/>
            </a:lvl4pPr>
            <a:lvl5pPr marL="0" indent="1828800" algn="ctr">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233" name="Text Placeholder 2"/>
          <p:cNvSpPr>
            <a:spLocks noGrp="1"/>
          </p:cNvSpPr>
          <p:nvPr>
            <p:ph type="body" sz="quarter" idx="21"/>
          </p:nvPr>
        </p:nvSpPr>
        <p:spPr>
          <a:xfrm>
            <a:off x="5064645" y="4359766"/>
            <a:ext cx="2062710" cy="1121873"/>
          </a:xfrm>
          <a:prstGeom prst="rect">
            <a:avLst/>
          </a:prstGeom>
        </p:spPr>
        <p:txBody>
          <a:bodyPr/>
          <a:lstStyle/>
          <a:p>
            <a:pPr algn="ctr">
              <a:defRPr sz="1800"/>
            </a:pPr>
            <a:endParaRPr/>
          </a:p>
        </p:txBody>
      </p:sp>
      <p:sp>
        <p:nvSpPr>
          <p:cNvPr id="234" name="Text Placeholder 2"/>
          <p:cNvSpPr>
            <a:spLocks noGrp="1"/>
          </p:cNvSpPr>
          <p:nvPr>
            <p:ph type="body" sz="quarter" idx="22"/>
          </p:nvPr>
        </p:nvSpPr>
        <p:spPr>
          <a:xfrm>
            <a:off x="7858934" y="4359766"/>
            <a:ext cx="2062710" cy="1121873"/>
          </a:xfrm>
          <a:prstGeom prst="rect">
            <a:avLst/>
          </a:prstGeom>
        </p:spPr>
        <p:txBody>
          <a:bodyPr/>
          <a:lstStyle/>
          <a:p>
            <a:pPr algn="ctr">
              <a:defRPr sz="1800"/>
            </a:pPr>
            <a:endParaRPr/>
          </a:p>
        </p:txBody>
      </p:sp>
      <p:sp>
        <p:nvSpPr>
          <p:cNvPr id="235" name="Parallelogram 13"/>
          <p:cNvSpPr/>
          <p:nvPr/>
        </p:nvSpPr>
        <p:spPr>
          <a:xfrm>
            <a:off x="8999263"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60A9"/>
          </a:solidFill>
          <a:ln w="12700">
            <a:miter lim="400000"/>
          </a:ln>
        </p:spPr>
        <p:txBody>
          <a:bodyPr lIns="45719" rIns="45719" anchor="ctr"/>
          <a:lstStyle/>
          <a:p>
            <a:pPr algn="ctr">
              <a:defRPr>
                <a:solidFill>
                  <a:schemeClr val="accent4">
                    <a:lumOff val="44000"/>
                  </a:schemeClr>
                </a:solidFill>
              </a:defRPr>
            </a:pPr>
            <a:endParaRPr/>
          </a:p>
        </p:txBody>
      </p:sp>
      <p:sp>
        <p:nvSpPr>
          <p:cNvPr id="236" name="Parallelogram 13"/>
          <p:cNvSpPr/>
          <p:nvPr/>
        </p:nvSpPr>
        <p:spPr>
          <a:xfrm>
            <a:off x="9719554"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99E2"/>
          </a:solidFill>
          <a:ln w="12700">
            <a:miter lim="400000"/>
          </a:ln>
        </p:spPr>
        <p:txBody>
          <a:bodyPr lIns="45719" rIns="45719" anchor="ctr"/>
          <a:lstStyle/>
          <a:p>
            <a:pPr algn="ctr">
              <a:defRPr>
                <a:solidFill>
                  <a:schemeClr val="accent4">
                    <a:lumOff val="44000"/>
                  </a:schemeClr>
                </a:solidFill>
              </a:defRPr>
            </a:pPr>
            <a:endParaRPr/>
          </a:p>
        </p:txBody>
      </p:sp>
      <p:sp>
        <p:nvSpPr>
          <p:cNvPr id="237" name="Text Placeholder 17"/>
          <p:cNvSpPr>
            <a:spLocks noGrp="1"/>
          </p:cNvSpPr>
          <p:nvPr>
            <p:ph type="body" sz="quarter" idx="23" hasCustomPrompt="1"/>
          </p:nvPr>
        </p:nvSpPr>
        <p:spPr>
          <a:xfrm>
            <a:off x="2572432" y="2331489"/>
            <a:ext cx="1458556" cy="1458556"/>
          </a:xfrm>
          <a:prstGeom prst="rect">
            <a:avLst/>
          </a:prstGeom>
          <a:solidFill>
            <a:schemeClr val="accent3"/>
          </a:solidFill>
        </p:spPr>
        <p:txBody>
          <a:bodyPr anchor="ctr"/>
          <a:lstStyle>
            <a:lvl1pPr algn="ctr">
              <a:defRPr b="1">
                <a:solidFill>
                  <a:schemeClr val="accent4">
                    <a:lumOff val="44000"/>
                  </a:schemeClr>
                </a:solidFill>
              </a:defRPr>
            </a:lvl1pPr>
          </a:lstStyle>
          <a:p>
            <a:r>
              <a:t> </a:t>
            </a:r>
          </a:p>
        </p:txBody>
      </p:sp>
      <p:sp>
        <p:nvSpPr>
          <p:cNvPr id="238" name="Text Placeholder 17"/>
          <p:cNvSpPr>
            <a:spLocks noGrp="1"/>
          </p:cNvSpPr>
          <p:nvPr>
            <p:ph type="body" sz="quarter" idx="24" hasCustomPrompt="1"/>
          </p:nvPr>
        </p:nvSpPr>
        <p:spPr>
          <a:xfrm>
            <a:off x="5366720" y="2331488"/>
            <a:ext cx="1458556" cy="1458556"/>
          </a:xfrm>
          <a:prstGeom prst="rect">
            <a:avLst/>
          </a:prstGeom>
          <a:solidFill>
            <a:schemeClr val="accent3"/>
          </a:solidFill>
        </p:spPr>
        <p:txBody>
          <a:bodyPr anchor="ctr"/>
          <a:lstStyle>
            <a:lvl1pPr algn="ctr">
              <a:defRPr b="1">
                <a:solidFill>
                  <a:schemeClr val="accent4">
                    <a:lumOff val="44000"/>
                  </a:schemeClr>
                </a:solidFill>
              </a:defRPr>
            </a:lvl1pPr>
          </a:lstStyle>
          <a:p>
            <a:r>
              <a:t> </a:t>
            </a:r>
          </a:p>
        </p:txBody>
      </p:sp>
      <p:sp>
        <p:nvSpPr>
          <p:cNvPr id="239" name="Text Placeholder 17"/>
          <p:cNvSpPr>
            <a:spLocks noGrp="1"/>
          </p:cNvSpPr>
          <p:nvPr>
            <p:ph type="body" sz="quarter" idx="25" hasCustomPrompt="1"/>
          </p:nvPr>
        </p:nvSpPr>
        <p:spPr>
          <a:xfrm>
            <a:off x="8161011" y="2331489"/>
            <a:ext cx="1458556" cy="1458556"/>
          </a:xfrm>
          <a:prstGeom prst="rect">
            <a:avLst/>
          </a:prstGeom>
          <a:solidFill>
            <a:schemeClr val="accent3"/>
          </a:solidFill>
        </p:spPr>
        <p:txBody>
          <a:bodyPr anchor="ctr"/>
          <a:lstStyle>
            <a:lvl1pPr algn="ctr">
              <a:defRPr b="1">
                <a:solidFill>
                  <a:schemeClr val="accent4">
                    <a:lumOff val="44000"/>
                  </a:schemeClr>
                </a:solidFill>
              </a:defRPr>
            </a:lvl1pPr>
          </a:lstStyle>
          <a:p>
            <a:r>
              <a:t> </a:t>
            </a:r>
          </a:p>
        </p:txBody>
      </p:sp>
      <p:sp>
        <p:nvSpPr>
          <p:cNvPr id="240"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47" name="Title Text"/>
          <p:cNvSpPr txBox="1">
            <a:spLocks noGrp="1"/>
          </p:cNvSpPr>
          <p:nvPr>
            <p:ph type="title"/>
          </p:nvPr>
        </p:nvSpPr>
        <p:spPr>
          <a:xfrm>
            <a:off x="407987" y="404813"/>
            <a:ext cx="5510214" cy="1285876"/>
          </a:xfrm>
          <a:prstGeom prst="rect">
            <a:avLst/>
          </a:prstGeom>
        </p:spPr>
        <p:txBody>
          <a:bodyPr/>
          <a:lstStyle/>
          <a:p>
            <a:r>
              <a:t>Title Text</a:t>
            </a:r>
          </a:p>
        </p:txBody>
      </p:sp>
      <p:sp>
        <p:nvSpPr>
          <p:cNvPr id="248" name="Parallelogram 13"/>
          <p:cNvSpPr/>
          <p:nvPr/>
        </p:nvSpPr>
        <p:spPr>
          <a:xfrm>
            <a:off x="8999263"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60A9"/>
          </a:solidFill>
          <a:ln w="12700">
            <a:miter lim="400000"/>
          </a:ln>
        </p:spPr>
        <p:txBody>
          <a:bodyPr lIns="45719" rIns="45719" anchor="ctr"/>
          <a:lstStyle/>
          <a:p>
            <a:pPr algn="ctr">
              <a:defRPr>
                <a:solidFill>
                  <a:schemeClr val="accent4">
                    <a:lumOff val="44000"/>
                  </a:schemeClr>
                </a:solidFill>
              </a:defRPr>
            </a:pPr>
            <a:endParaRPr/>
          </a:p>
        </p:txBody>
      </p:sp>
      <p:sp>
        <p:nvSpPr>
          <p:cNvPr id="249" name="Parallelogram 13"/>
          <p:cNvSpPr/>
          <p:nvPr/>
        </p:nvSpPr>
        <p:spPr>
          <a:xfrm>
            <a:off x="9719554"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99E2"/>
          </a:solidFill>
          <a:ln w="12700">
            <a:miter lim="400000"/>
          </a:ln>
        </p:spPr>
        <p:txBody>
          <a:bodyPr lIns="45719" rIns="45719" anchor="ctr"/>
          <a:lstStyle/>
          <a:p>
            <a:pPr algn="ctr">
              <a:defRPr>
                <a:solidFill>
                  <a:schemeClr val="accent4">
                    <a:lumOff val="44000"/>
                  </a:schemeClr>
                </a:solidFill>
              </a:defRPr>
            </a:pPr>
            <a:endParaRPr/>
          </a:p>
        </p:txBody>
      </p:sp>
      <p:sp>
        <p:nvSpPr>
          <p:cNvPr id="250"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57" name="Title Text"/>
          <p:cNvSpPr txBox="1">
            <a:spLocks noGrp="1"/>
          </p:cNvSpPr>
          <p:nvPr>
            <p:ph type="title"/>
          </p:nvPr>
        </p:nvSpPr>
        <p:spPr>
          <a:xfrm>
            <a:off x="407987" y="404813"/>
            <a:ext cx="5510214" cy="1285876"/>
          </a:xfrm>
          <a:prstGeom prst="rect">
            <a:avLst/>
          </a:prstGeom>
        </p:spPr>
        <p:txBody>
          <a:bodyPr/>
          <a:lstStyle/>
          <a:p>
            <a:r>
              <a:t>Title Text</a:t>
            </a:r>
          </a:p>
        </p:txBody>
      </p:sp>
      <p:sp>
        <p:nvSpPr>
          <p:cNvPr id="2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2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274" name="Text Placeholder 3"/>
          <p:cNvSpPr>
            <a:spLocks noGrp="1"/>
          </p:cNvSpPr>
          <p:nvPr>
            <p:ph type="body" sz="quarter" idx="21"/>
          </p:nvPr>
        </p:nvSpPr>
        <p:spPr>
          <a:xfrm>
            <a:off x="839787" y="2057400"/>
            <a:ext cx="3932238" cy="3811588"/>
          </a:xfrm>
          <a:prstGeom prst="rect">
            <a:avLst/>
          </a:prstGeom>
        </p:spPr>
        <p:txBody>
          <a:bodyPr/>
          <a:lstStyle/>
          <a:p>
            <a:pPr>
              <a:defRPr sz="1600"/>
            </a:pPr>
            <a:endParaRPr/>
          </a:p>
        </p:txBody>
      </p:sp>
      <p:sp>
        <p:nvSpPr>
          <p:cNvPr id="2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2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284" name="Body Level One…"/>
          <p:cNvSpPr txBox="1">
            <a:spLocks noGrp="1"/>
          </p:cNvSpPr>
          <p:nvPr>
            <p:ph type="body" sz="quarter" idx="1"/>
          </p:nvPr>
        </p:nvSpPr>
        <p:spPr>
          <a:xfrm>
            <a:off x="839787" y="2057400"/>
            <a:ext cx="3932239" cy="3811588"/>
          </a:xfrm>
          <a:prstGeom prst="rect">
            <a:avLst/>
          </a:prstGeom>
        </p:spPr>
        <p:txBody>
          <a:bodyPr/>
          <a:lstStyle>
            <a:lvl1pPr>
              <a:defRPr sz="1600"/>
            </a:lvl1pPr>
            <a:lvl2pPr marL="0" indent="457200">
              <a:buSzTx/>
              <a:buNone/>
              <a:defRPr sz="1600"/>
            </a:lvl2pPr>
            <a:lvl3pPr marL="0" indent="914400">
              <a:buSzTx/>
              <a:buNone/>
              <a:defRPr sz="1600"/>
            </a:lvl3pPr>
            <a:lvl4pPr marL="0" indent="1371600">
              <a:buSzTx/>
              <a:buNone/>
              <a:defRPr sz="1600"/>
            </a:lvl4pPr>
            <a:lvl5pPr marL="0" indent="1828800">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2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86DC-4A71-AC45-89C0-3699EDA599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B1AA2EC-2B52-D944-892B-7CAB50ED35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40267C5A-7E7C-3D43-9ADD-F98C84C4D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BC5A45-DC61-6F4D-8936-C63CF1644F38}"/>
              </a:ext>
            </a:extLst>
          </p:cNvPr>
          <p:cNvSpPr>
            <a:spLocks noGrp="1"/>
          </p:cNvSpPr>
          <p:nvPr>
            <p:ph type="dt" sz="half" idx="10"/>
          </p:nvPr>
        </p:nvSpPr>
        <p:spPr>
          <a:xfrm>
            <a:off x="838200" y="6356350"/>
            <a:ext cx="2743200" cy="365125"/>
          </a:xfrm>
          <a:prstGeom prst="rect">
            <a:avLst/>
          </a:prstGeom>
        </p:spPr>
        <p:txBody>
          <a:bodyPr/>
          <a:lstStyle/>
          <a:p>
            <a:fld id="{8C0A440F-E198-E742-9DBD-447CEAC4DB30}" type="datetimeFigureOut">
              <a:rPr lang="en-US" smtClean="0"/>
              <a:t>9/21/2025</a:t>
            </a:fld>
            <a:endParaRPr lang="en-US"/>
          </a:p>
        </p:txBody>
      </p:sp>
      <p:sp>
        <p:nvSpPr>
          <p:cNvPr id="6" name="Footer Placeholder 5">
            <a:extLst>
              <a:ext uri="{FF2B5EF4-FFF2-40B4-BE49-F238E27FC236}">
                <a16:creationId xmlns:a16="http://schemas.microsoft.com/office/drawing/2014/main" id="{8433F3D1-D158-5843-A289-342280D9B9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4AFA217-34B8-664B-AF28-B86208656CE4}"/>
              </a:ext>
            </a:extLst>
          </p:cNvPr>
          <p:cNvSpPr>
            <a:spLocks noGrp="1"/>
          </p:cNvSpPr>
          <p:nvPr>
            <p:ph type="sldNum" sz="quarter" idx="12"/>
          </p:nvPr>
        </p:nvSpPr>
        <p:spPr>
          <a:xfrm>
            <a:off x="8610600" y="6356350"/>
            <a:ext cx="2743200" cy="365125"/>
          </a:xfrm>
          <a:prstGeom prst="rect">
            <a:avLst/>
          </a:prstGeom>
        </p:spPr>
        <p:txBody>
          <a:bodyPr/>
          <a:lstStyle/>
          <a:p>
            <a:fld id="{F4656E6A-1A73-624F-8F9C-885F19EC11C8}" type="slidenum">
              <a:rPr lang="en-US" smtClean="0"/>
              <a:t>‹#›</a:t>
            </a:fld>
            <a:endParaRPr lang="en-US"/>
          </a:p>
        </p:txBody>
      </p:sp>
    </p:spTree>
    <p:extLst>
      <p:ext uri="{BB962C8B-B14F-4D97-AF65-F5344CB8AC3E}">
        <p14:creationId xmlns:p14="http://schemas.microsoft.com/office/powerpoint/2010/main" val="311257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25" name="Picture 5" descr="Picture 5"/>
          <p:cNvPicPr>
            <a:picLocks noChangeAspect="1"/>
          </p:cNvPicPr>
          <p:nvPr/>
        </p:nvPicPr>
        <p:blipFill>
          <a:blip r:embed="rId2"/>
          <a:stretch>
            <a:fillRect/>
          </a:stretch>
        </p:blipFill>
        <p:spPr>
          <a:xfrm>
            <a:off x="474662" y="5910448"/>
            <a:ext cx="2035450" cy="542739"/>
          </a:xfrm>
          <a:prstGeom prst="rect">
            <a:avLst/>
          </a:prstGeom>
          <a:ln w="12700">
            <a:miter lim="400000"/>
          </a:ln>
        </p:spPr>
      </p:pic>
      <p:sp>
        <p:nvSpPr>
          <p:cNvPr id="26" name="Picture Placeholder 4"/>
          <p:cNvSpPr>
            <a:spLocks noGrp="1"/>
          </p:cNvSpPr>
          <p:nvPr>
            <p:ph type="pic" idx="21"/>
          </p:nvPr>
        </p:nvSpPr>
        <p:spPr>
          <a:xfrm>
            <a:off x="-5024983" y="-855663"/>
            <a:ext cx="12192001" cy="6858001"/>
          </a:xfrm>
          <a:prstGeom prst="rect">
            <a:avLst/>
          </a:prstGeom>
        </p:spPr>
        <p:txBody>
          <a:bodyPr lIns="91439" rIns="91439">
            <a:noAutofit/>
          </a:bodyPr>
          <a:lstStyle/>
          <a:p>
            <a:endParaRPr/>
          </a:p>
        </p:txBody>
      </p:sp>
      <p:sp>
        <p:nvSpPr>
          <p:cNvPr id="27" name="Body Level One…"/>
          <p:cNvSpPr txBox="1">
            <a:spLocks noGrp="1"/>
          </p:cNvSpPr>
          <p:nvPr>
            <p:ph type="body" sz="quarter" idx="1" hasCustomPrompt="1"/>
          </p:nvPr>
        </p:nvSpPr>
        <p:spPr>
          <a:xfrm>
            <a:off x="0" y="404813"/>
            <a:ext cx="5335588" cy="1619251"/>
          </a:xfrm>
          <a:prstGeom prst="rect">
            <a:avLst/>
          </a:prstGeom>
          <a:solidFill>
            <a:schemeClr val="accent4">
              <a:lumOff val="44000"/>
            </a:schemeClr>
          </a:solidFill>
        </p:spPr>
        <p:txBody>
          <a:bodyPr/>
          <a:lstStyle/>
          <a:p>
            <a:r>
              <a:t> </a:t>
            </a:r>
          </a:p>
          <a:p>
            <a:pPr lvl="1"/>
            <a:endParaRPr/>
          </a:p>
          <a:p>
            <a:pPr lvl="2"/>
            <a:endParaRPr/>
          </a:p>
          <a:p>
            <a:pPr lvl="3"/>
            <a:endParaRPr/>
          </a:p>
          <a:p>
            <a:pPr lvl="4"/>
            <a:endParaRPr/>
          </a:p>
        </p:txBody>
      </p:sp>
      <p:sp>
        <p:nvSpPr>
          <p:cNvPr id="28" name="Title Text"/>
          <p:cNvSpPr txBox="1">
            <a:spLocks noGrp="1"/>
          </p:cNvSpPr>
          <p:nvPr>
            <p:ph type="title"/>
          </p:nvPr>
        </p:nvSpPr>
        <p:spPr>
          <a:xfrm>
            <a:off x="407987" y="404813"/>
            <a:ext cx="4927022" cy="1619251"/>
          </a:xfrm>
          <a:prstGeom prst="rect">
            <a:avLst/>
          </a:prstGeom>
        </p:spPr>
        <p:txBody>
          <a:bodyPr anchor="ctr"/>
          <a:lstStyle/>
          <a:p>
            <a:r>
              <a:t>Title Text</a:t>
            </a:r>
          </a:p>
        </p:txBody>
      </p:sp>
      <p:sp>
        <p:nvSpPr>
          <p:cNvPr id="29" name="Text Placeholder 20"/>
          <p:cNvSpPr>
            <a:spLocks noGrp="1"/>
          </p:cNvSpPr>
          <p:nvPr>
            <p:ph type="body" sz="quarter" idx="22" hasCustomPrompt="1"/>
          </p:nvPr>
        </p:nvSpPr>
        <p:spPr>
          <a:xfrm>
            <a:off x="8999024" y="0"/>
            <a:ext cx="1052564" cy="1729690"/>
          </a:xfrm>
          <a:prstGeom prst="rect">
            <a:avLst/>
          </a:prstGeom>
          <a:solidFill>
            <a:srgbClr val="0060A9"/>
          </a:solidFill>
        </p:spPr>
        <p:txBody>
          <a:bodyPr/>
          <a:lstStyle/>
          <a:p>
            <a:r>
              <a:t> </a:t>
            </a:r>
          </a:p>
        </p:txBody>
      </p:sp>
      <p:sp>
        <p:nvSpPr>
          <p:cNvPr id="30" name="Text Placeholder 20"/>
          <p:cNvSpPr>
            <a:spLocks noGrp="1"/>
          </p:cNvSpPr>
          <p:nvPr>
            <p:ph type="body" sz="quarter" idx="23" hasCustomPrompt="1"/>
          </p:nvPr>
        </p:nvSpPr>
        <p:spPr>
          <a:xfrm>
            <a:off x="9713341" y="0"/>
            <a:ext cx="1052564" cy="1729690"/>
          </a:xfrm>
          <a:prstGeom prst="rect">
            <a:avLst/>
          </a:prstGeom>
          <a:solidFill>
            <a:srgbClr val="0099E2"/>
          </a:solidFill>
        </p:spPr>
        <p:txBody>
          <a:bodyPr/>
          <a:lstStyle/>
          <a:p>
            <a:r>
              <a:t> </a:t>
            </a:r>
          </a:p>
        </p:txBody>
      </p:sp>
      <p:sp>
        <p:nvSpPr>
          <p:cNvPr id="31"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6804AE1-AAC1-0749-9248-DBB055B258AC}"/>
              </a:ext>
            </a:extLst>
          </p:cNvPr>
          <p:cNvSpPr>
            <a:spLocks noGrp="1"/>
          </p:cNvSpPr>
          <p:nvPr>
            <p:ph type="pic" sz="quarter" idx="10" hasCustomPrompt="1"/>
          </p:nvPr>
        </p:nvSpPr>
        <p:spPr>
          <a:xfrm>
            <a:off x="0" y="0"/>
            <a:ext cx="12192000" cy="6858000"/>
          </a:xfrm>
        </p:spPr>
        <p:txBody>
          <a:bodyPr anchor="ctr"/>
          <a:lstStyle>
            <a:lvl1pPr algn="ctr">
              <a:defRPr/>
            </a:lvl1pPr>
          </a:lstStyle>
          <a:p>
            <a:r>
              <a:rPr lang="en-US"/>
              <a:t>Add background image</a:t>
            </a:r>
          </a:p>
        </p:txBody>
      </p:sp>
      <p:sp>
        <p:nvSpPr>
          <p:cNvPr id="12" name="Text Placeholder 11">
            <a:extLst>
              <a:ext uri="{FF2B5EF4-FFF2-40B4-BE49-F238E27FC236}">
                <a16:creationId xmlns:a16="http://schemas.microsoft.com/office/drawing/2014/main" id="{8E17808A-603D-C840-840F-18020F9CA0FC}"/>
              </a:ext>
            </a:extLst>
          </p:cNvPr>
          <p:cNvSpPr>
            <a:spLocks noGrp="1"/>
          </p:cNvSpPr>
          <p:nvPr>
            <p:ph type="body" sz="quarter" idx="12" hasCustomPrompt="1"/>
          </p:nvPr>
        </p:nvSpPr>
        <p:spPr>
          <a:xfrm>
            <a:off x="0" y="404813"/>
            <a:ext cx="5335588" cy="1619250"/>
          </a:xfrm>
          <a:solidFill>
            <a:schemeClr val="bg1"/>
          </a:solidFill>
        </p:spPr>
        <p:txBody>
          <a:bodyPr/>
          <a:lstStyle/>
          <a:p>
            <a:pPr lvl="0"/>
            <a:r>
              <a:rPr lang="en-US"/>
              <a:t> </a:t>
            </a:r>
          </a:p>
        </p:txBody>
      </p:sp>
      <p:sp>
        <p:nvSpPr>
          <p:cNvPr id="2" name="Title 1">
            <a:extLst>
              <a:ext uri="{FF2B5EF4-FFF2-40B4-BE49-F238E27FC236}">
                <a16:creationId xmlns:a16="http://schemas.microsoft.com/office/drawing/2014/main" id="{E6B34445-54B5-BA41-B516-B7F33DDC52B2}"/>
              </a:ext>
            </a:extLst>
          </p:cNvPr>
          <p:cNvSpPr>
            <a:spLocks noGrp="1"/>
          </p:cNvSpPr>
          <p:nvPr>
            <p:ph type="ctrTitle"/>
          </p:nvPr>
        </p:nvSpPr>
        <p:spPr>
          <a:xfrm>
            <a:off x="407988" y="404813"/>
            <a:ext cx="4927021" cy="1619250"/>
          </a:xfrm>
        </p:spPr>
        <p:txBody>
          <a:bodyPr anchor="ctr"/>
          <a:lstStyle>
            <a:lvl1pPr algn="l">
              <a:defRPr sz="4400">
                <a:solidFill>
                  <a:schemeClr val="tx1"/>
                </a:solidFill>
              </a:defRPr>
            </a:lvl1pPr>
          </a:lstStyle>
          <a:p>
            <a:r>
              <a:rPr lang="en-GB"/>
              <a:t>Click to edit Master title style</a:t>
            </a:r>
            <a:endParaRPr lang="en-US"/>
          </a:p>
        </p:txBody>
      </p:sp>
      <p:sp>
        <p:nvSpPr>
          <p:cNvPr id="21" name="Text Placeholder 20">
            <a:extLst>
              <a:ext uri="{FF2B5EF4-FFF2-40B4-BE49-F238E27FC236}">
                <a16:creationId xmlns:a16="http://schemas.microsoft.com/office/drawing/2014/main" id="{EAE90F15-6339-454D-BABE-E33CB22EDDBD}"/>
              </a:ext>
            </a:extLst>
          </p:cNvPr>
          <p:cNvSpPr>
            <a:spLocks noGrp="1"/>
          </p:cNvSpPr>
          <p:nvPr>
            <p:ph type="body" sz="quarter" idx="13" hasCustomPrompt="1"/>
          </p:nvPr>
        </p:nvSpPr>
        <p:spPr>
          <a:xfrm>
            <a:off x="8999024" y="0"/>
            <a:ext cx="1052563" cy="1729690"/>
          </a:xfrm>
          <a:custGeom>
            <a:avLst/>
            <a:gdLst>
              <a:gd name="connsiteX0" fmla="*/ 0 w 590550"/>
              <a:gd name="connsiteY0" fmla="*/ 1643062 h 1643062"/>
              <a:gd name="connsiteX1" fmla="*/ 147638 w 590550"/>
              <a:gd name="connsiteY1" fmla="*/ 0 h 1643062"/>
              <a:gd name="connsiteX2" fmla="*/ 590550 w 590550"/>
              <a:gd name="connsiteY2" fmla="*/ 0 h 1643062"/>
              <a:gd name="connsiteX3" fmla="*/ 442913 w 590550"/>
              <a:gd name="connsiteY3" fmla="*/ 1643062 h 1643062"/>
              <a:gd name="connsiteX4" fmla="*/ 0 w 590550"/>
              <a:gd name="connsiteY4" fmla="*/ 1643062 h 1643062"/>
              <a:gd name="connsiteX0" fmla="*/ 0 w 3256747"/>
              <a:gd name="connsiteY0" fmla="*/ 1806691 h 1806691"/>
              <a:gd name="connsiteX1" fmla="*/ 147638 w 3256747"/>
              <a:gd name="connsiteY1" fmla="*/ 163629 h 1806691"/>
              <a:gd name="connsiteX2" fmla="*/ 3256747 w 3256747"/>
              <a:gd name="connsiteY2" fmla="*/ 0 h 1806691"/>
              <a:gd name="connsiteX3" fmla="*/ 442913 w 3256747"/>
              <a:gd name="connsiteY3" fmla="*/ 1806691 h 1806691"/>
              <a:gd name="connsiteX4" fmla="*/ 0 w 3256747"/>
              <a:gd name="connsiteY4" fmla="*/ 1806691 h 1806691"/>
              <a:gd name="connsiteX0" fmla="*/ 0 w 3256747"/>
              <a:gd name="connsiteY0" fmla="*/ 1806691 h 1806691"/>
              <a:gd name="connsiteX1" fmla="*/ 147638 w 3256747"/>
              <a:gd name="connsiteY1" fmla="*/ 163629 h 1806691"/>
              <a:gd name="connsiteX2" fmla="*/ 3256747 w 3256747"/>
              <a:gd name="connsiteY2" fmla="*/ 0 h 1806691"/>
              <a:gd name="connsiteX3" fmla="*/ 2810728 w 3256747"/>
              <a:gd name="connsiteY3" fmla="*/ 1729689 h 1806691"/>
              <a:gd name="connsiteX4" fmla="*/ 0 w 3256747"/>
              <a:gd name="connsiteY4" fmla="*/ 1806691 h 1806691"/>
              <a:gd name="connsiteX0" fmla="*/ 0 w 3256747"/>
              <a:gd name="connsiteY0" fmla="*/ 1806691 h 1806691"/>
              <a:gd name="connsiteX1" fmla="*/ 147638 w 3256747"/>
              <a:gd name="connsiteY1" fmla="*/ 163629 h 1806691"/>
              <a:gd name="connsiteX2" fmla="*/ 3256747 w 3256747"/>
              <a:gd name="connsiteY2" fmla="*/ 0 h 1806691"/>
              <a:gd name="connsiteX3" fmla="*/ 2897356 w 3256747"/>
              <a:gd name="connsiteY3" fmla="*/ 1556435 h 1806691"/>
              <a:gd name="connsiteX4" fmla="*/ 0 w 3256747"/>
              <a:gd name="connsiteY4" fmla="*/ 1806691 h 1806691"/>
              <a:gd name="connsiteX0" fmla="*/ 0 w 3256747"/>
              <a:gd name="connsiteY0" fmla="*/ 1806691 h 1806691"/>
              <a:gd name="connsiteX1" fmla="*/ 147638 w 3256747"/>
              <a:gd name="connsiteY1" fmla="*/ 163629 h 1806691"/>
              <a:gd name="connsiteX2" fmla="*/ 3256747 w 3256747"/>
              <a:gd name="connsiteY2" fmla="*/ 0 h 1806691"/>
              <a:gd name="connsiteX3" fmla="*/ 2810728 w 3256747"/>
              <a:gd name="connsiteY3" fmla="*/ 1729690 h 1806691"/>
              <a:gd name="connsiteX4" fmla="*/ 0 w 3256747"/>
              <a:gd name="connsiteY4" fmla="*/ 1806691 h 1806691"/>
              <a:gd name="connsiteX0" fmla="*/ 2008420 w 3109109"/>
              <a:gd name="connsiteY0" fmla="*/ 1729689 h 1729690"/>
              <a:gd name="connsiteX1" fmla="*/ 0 w 3109109"/>
              <a:gd name="connsiteY1" fmla="*/ 163629 h 1729690"/>
              <a:gd name="connsiteX2" fmla="*/ 3109109 w 3109109"/>
              <a:gd name="connsiteY2" fmla="*/ 0 h 1729690"/>
              <a:gd name="connsiteX3" fmla="*/ 2663090 w 3109109"/>
              <a:gd name="connsiteY3" fmla="*/ 1729690 h 1729690"/>
              <a:gd name="connsiteX4" fmla="*/ 2008420 w 3109109"/>
              <a:gd name="connsiteY4" fmla="*/ 1729689 h 1729690"/>
              <a:gd name="connsiteX0" fmla="*/ 0 w 1100689"/>
              <a:gd name="connsiteY0" fmla="*/ 1729689 h 1729690"/>
              <a:gd name="connsiteX1" fmla="*/ 580776 w 1100689"/>
              <a:gd name="connsiteY1" fmla="*/ 125128 h 1729690"/>
              <a:gd name="connsiteX2" fmla="*/ 1100689 w 1100689"/>
              <a:gd name="connsiteY2" fmla="*/ 0 h 1729690"/>
              <a:gd name="connsiteX3" fmla="*/ 654670 w 1100689"/>
              <a:gd name="connsiteY3" fmla="*/ 1729690 h 1729690"/>
              <a:gd name="connsiteX4" fmla="*/ 0 w 1100689"/>
              <a:gd name="connsiteY4" fmla="*/ 1729689 h 1729690"/>
              <a:gd name="connsiteX0" fmla="*/ 0 w 1100689"/>
              <a:gd name="connsiteY0" fmla="*/ 1729689 h 1729690"/>
              <a:gd name="connsiteX1" fmla="*/ 551900 w 1100689"/>
              <a:gd name="connsiteY1" fmla="*/ 0 h 1729690"/>
              <a:gd name="connsiteX2" fmla="*/ 1100689 w 1100689"/>
              <a:gd name="connsiteY2" fmla="*/ 0 h 1729690"/>
              <a:gd name="connsiteX3" fmla="*/ 654670 w 1100689"/>
              <a:gd name="connsiteY3" fmla="*/ 1729690 h 1729690"/>
              <a:gd name="connsiteX4" fmla="*/ 0 w 1100689"/>
              <a:gd name="connsiteY4" fmla="*/ 1729689 h 1729690"/>
              <a:gd name="connsiteX0" fmla="*/ 0 w 1023686"/>
              <a:gd name="connsiteY0" fmla="*/ 1729689 h 1729690"/>
              <a:gd name="connsiteX1" fmla="*/ 474897 w 1023686"/>
              <a:gd name="connsiteY1" fmla="*/ 0 h 1729690"/>
              <a:gd name="connsiteX2" fmla="*/ 1023686 w 1023686"/>
              <a:gd name="connsiteY2" fmla="*/ 0 h 1729690"/>
              <a:gd name="connsiteX3" fmla="*/ 577667 w 1023686"/>
              <a:gd name="connsiteY3" fmla="*/ 1729690 h 1729690"/>
              <a:gd name="connsiteX4" fmla="*/ 0 w 1023686"/>
              <a:gd name="connsiteY4" fmla="*/ 1729689 h 1729690"/>
              <a:gd name="connsiteX0" fmla="*/ 0 w 1042937"/>
              <a:gd name="connsiteY0" fmla="*/ 1739314 h 1739314"/>
              <a:gd name="connsiteX1" fmla="*/ 494148 w 1042937"/>
              <a:gd name="connsiteY1" fmla="*/ 0 h 1739314"/>
              <a:gd name="connsiteX2" fmla="*/ 1042937 w 1042937"/>
              <a:gd name="connsiteY2" fmla="*/ 0 h 1739314"/>
              <a:gd name="connsiteX3" fmla="*/ 596918 w 1042937"/>
              <a:gd name="connsiteY3" fmla="*/ 1729690 h 1739314"/>
              <a:gd name="connsiteX4" fmla="*/ 0 w 1042937"/>
              <a:gd name="connsiteY4" fmla="*/ 1739314 h 1739314"/>
              <a:gd name="connsiteX0" fmla="*/ 0 w 1033312"/>
              <a:gd name="connsiteY0" fmla="*/ 1729689 h 1729690"/>
              <a:gd name="connsiteX1" fmla="*/ 484523 w 1033312"/>
              <a:gd name="connsiteY1" fmla="*/ 0 h 1729690"/>
              <a:gd name="connsiteX2" fmla="*/ 1033312 w 1033312"/>
              <a:gd name="connsiteY2" fmla="*/ 0 h 1729690"/>
              <a:gd name="connsiteX3" fmla="*/ 587293 w 1033312"/>
              <a:gd name="connsiteY3" fmla="*/ 1729690 h 1729690"/>
              <a:gd name="connsiteX4" fmla="*/ 0 w 1033312"/>
              <a:gd name="connsiteY4" fmla="*/ 1729689 h 1729690"/>
              <a:gd name="connsiteX0" fmla="*/ 0 w 1052563"/>
              <a:gd name="connsiteY0" fmla="*/ 1729689 h 1729690"/>
              <a:gd name="connsiteX1" fmla="*/ 484523 w 1052563"/>
              <a:gd name="connsiteY1" fmla="*/ 0 h 1729690"/>
              <a:gd name="connsiteX2" fmla="*/ 1052563 w 1052563"/>
              <a:gd name="connsiteY2" fmla="*/ 0 h 1729690"/>
              <a:gd name="connsiteX3" fmla="*/ 587293 w 1052563"/>
              <a:gd name="connsiteY3" fmla="*/ 1729690 h 1729690"/>
              <a:gd name="connsiteX4" fmla="*/ 0 w 1052563"/>
              <a:gd name="connsiteY4" fmla="*/ 1729689 h 1729690"/>
              <a:gd name="connsiteX0" fmla="*/ 0 w 1052563"/>
              <a:gd name="connsiteY0" fmla="*/ 1729689 h 1729690"/>
              <a:gd name="connsiteX1" fmla="*/ 484523 w 1052563"/>
              <a:gd name="connsiteY1" fmla="*/ 0 h 1729690"/>
              <a:gd name="connsiteX2" fmla="*/ 1052563 w 1052563"/>
              <a:gd name="connsiteY2" fmla="*/ 0 h 1729690"/>
              <a:gd name="connsiteX3" fmla="*/ 573225 w 1052563"/>
              <a:gd name="connsiteY3" fmla="*/ 1729690 h 1729690"/>
              <a:gd name="connsiteX4" fmla="*/ 0 w 1052563"/>
              <a:gd name="connsiteY4" fmla="*/ 1729689 h 172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563" h="1729690">
                <a:moveTo>
                  <a:pt x="0" y="1729689"/>
                </a:moveTo>
                <a:lnTo>
                  <a:pt x="484523" y="0"/>
                </a:lnTo>
                <a:lnTo>
                  <a:pt x="1052563" y="0"/>
                </a:lnTo>
                <a:lnTo>
                  <a:pt x="573225" y="1729690"/>
                </a:lnTo>
                <a:lnTo>
                  <a:pt x="0" y="1729689"/>
                </a:lnTo>
                <a:close/>
              </a:path>
            </a:pathLst>
          </a:custGeom>
          <a:solidFill>
            <a:schemeClr val="tx1"/>
          </a:solidFill>
        </p:spPr>
        <p:txBody>
          <a:bodyPr/>
          <a:lstStyle/>
          <a:p>
            <a:pPr lvl="0"/>
            <a:r>
              <a:rPr lang="en-GB"/>
              <a:t> </a:t>
            </a:r>
            <a:endParaRPr lang="en-US"/>
          </a:p>
        </p:txBody>
      </p:sp>
      <p:sp>
        <p:nvSpPr>
          <p:cNvPr id="22" name="Text Placeholder 20">
            <a:extLst>
              <a:ext uri="{FF2B5EF4-FFF2-40B4-BE49-F238E27FC236}">
                <a16:creationId xmlns:a16="http://schemas.microsoft.com/office/drawing/2014/main" id="{F37A4C4D-098D-5D4C-9A85-907ECE5D7A1F}"/>
              </a:ext>
            </a:extLst>
          </p:cNvPr>
          <p:cNvSpPr>
            <a:spLocks noGrp="1"/>
          </p:cNvSpPr>
          <p:nvPr>
            <p:ph type="body" sz="quarter" idx="14" hasCustomPrompt="1"/>
          </p:nvPr>
        </p:nvSpPr>
        <p:spPr>
          <a:xfrm>
            <a:off x="9713342" y="0"/>
            <a:ext cx="1052563" cy="1729690"/>
          </a:xfrm>
          <a:custGeom>
            <a:avLst/>
            <a:gdLst>
              <a:gd name="connsiteX0" fmla="*/ 0 w 590550"/>
              <a:gd name="connsiteY0" fmla="*/ 1643062 h 1643062"/>
              <a:gd name="connsiteX1" fmla="*/ 147638 w 590550"/>
              <a:gd name="connsiteY1" fmla="*/ 0 h 1643062"/>
              <a:gd name="connsiteX2" fmla="*/ 590550 w 590550"/>
              <a:gd name="connsiteY2" fmla="*/ 0 h 1643062"/>
              <a:gd name="connsiteX3" fmla="*/ 442913 w 590550"/>
              <a:gd name="connsiteY3" fmla="*/ 1643062 h 1643062"/>
              <a:gd name="connsiteX4" fmla="*/ 0 w 590550"/>
              <a:gd name="connsiteY4" fmla="*/ 1643062 h 1643062"/>
              <a:gd name="connsiteX0" fmla="*/ 0 w 3256747"/>
              <a:gd name="connsiteY0" fmla="*/ 1806691 h 1806691"/>
              <a:gd name="connsiteX1" fmla="*/ 147638 w 3256747"/>
              <a:gd name="connsiteY1" fmla="*/ 163629 h 1806691"/>
              <a:gd name="connsiteX2" fmla="*/ 3256747 w 3256747"/>
              <a:gd name="connsiteY2" fmla="*/ 0 h 1806691"/>
              <a:gd name="connsiteX3" fmla="*/ 442913 w 3256747"/>
              <a:gd name="connsiteY3" fmla="*/ 1806691 h 1806691"/>
              <a:gd name="connsiteX4" fmla="*/ 0 w 3256747"/>
              <a:gd name="connsiteY4" fmla="*/ 1806691 h 1806691"/>
              <a:gd name="connsiteX0" fmla="*/ 0 w 3256747"/>
              <a:gd name="connsiteY0" fmla="*/ 1806691 h 1806691"/>
              <a:gd name="connsiteX1" fmla="*/ 147638 w 3256747"/>
              <a:gd name="connsiteY1" fmla="*/ 163629 h 1806691"/>
              <a:gd name="connsiteX2" fmla="*/ 3256747 w 3256747"/>
              <a:gd name="connsiteY2" fmla="*/ 0 h 1806691"/>
              <a:gd name="connsiteX3" fmla="*/ 2810728 w 3256747"/>
              <a:gd name="connsiteY3" fmla="*/ 1729689 h 1806691"/>
              <a:gd name="connsiteX4" fmla="*/ 0 w 3256747"/>
              <a:gd name="connsiteY4" fmla="*/ 1806691 h 1806691"/>
              <a:gd name="connsiteX0" fmla="*/ 0 w 3256747"/>
              <a:gd name="connsiteY0" fmla="*/ 1806691 h 1806691"/>
              <a:gd name="connsiteX1" fmla="*/ 147638 w 3256747"/>
              <a:gd name="connsiteY1" fmla="*/ 163629 h 1806691"/>
              <a:gd name="connsiteX2" fmla="*/ 3256747 w 3256747"/>
              <a:gd name="connsiteY2" fmla="*/ 0 h 1806691"/>
              <a:gd name="connsiteX3" fmla="*/ 2897356 w 3256747"/>
              <a:gd name="connsiteY3" fmla="*/ 1556435 h 1806691"/>
              <a:gd name="connsiteX4" fmla="*/ 0 w 3256747"/>
              <a:gd name="connsiteY4" fmla="*/ 1806691 h 1806691"/>
              <a:gd name="connsiteX0" fmla="*/ 0 w 3256747"/>
              <a:gd name="connsiteY0" fmla="*/ 1806691 h 1806691"/>
              <a:gd name="connsiteX1" fmla="*/ 147638 w 3256747"/>
              <a:gd name="connsiteY1" fmla="*/ 163629 h 1806691"/>
              <a:gd name="connsiteX2" fmla="*/ 3256747 w 3256747"/>
              <a:gd name="connsiteY2" fmla="*/ 0 h 1806691"/>
              <a:gd name="connsiteX3" fmla="*/ 2810728 w 3256747"/>
              <a:gd name="connsiteY3" fmla="*/ 1729690 h 1806691"/>
              <a:gd name="connsiteX4" fmla="*/ 0 w 3256747"/>
              <a:gd name="connsiteY4" fmla="*/ 1806691 h 1806691"/>
              <a:gd name="connsiteX0" fmla="*/ 2008420 w 3109109"/>
              <a:gd name="connsiteY0" fmla="*/ 1729689 h 1729690"/>
              <a:gd name="connsiteX1" fmla="*/ 0 w 3109109"/>
              <a:gd name="connsiteY1" fmla="*/ 163629 h 1729690"/>
              <a:gd name="connsiteX2" fmla="*/ 3109109 w 3109109"/>
              <a:gd name="connsiteY2" fmla="*/ 0 h 1729690"/>
              <a:gd name="connsiteX3" fmla="*/ 2663090 w 3109109"/>
              <a:gd name="connsiteY3" fmla="*/ 1729690 h 1729690"/>
              <a:gd name="connsiteX4" fmla="*/ 2008420 w 3109109"/>
              <a:gd name="connsiteY4" fmla="*/ 1729689 h 1729690"/>
              <a:gd name="connsiteX0" fmla="*/ 0 w 1100689"/>
              <a:gd name="connsiteY0" fmla="*/ 1729689 h 1729690"/>
              <a:gd name="connsiteX1" fmla="*/ 580776 w 1100689"/>
              <a:gd name="connsiteY1" fmla="*/ 125128 h 1729690"/>
              <a:gd name="connsiteX2" fmla="*/ 1100689 w 1100689"/>
              <a:gd name="connsiteY2" fmla="*/ 0 h 1729690"/>
              <a:gd name="connsiteX3" fmla="*/ 654670 w 1100689"/>
              <a:gd name="connsiteY3" fmla="*/ 1729690 h 1729690"/>
              <a:gd name="connsiteX4" fmla="*/ 0 w 1100689"/>
              <a:gd name="connsiteY4" fmla="*/ 1729689 h 1729690"/>
              <a:gd name="connsiteX0" fmla="*/ 0 w 1100689"/>
              <a:gd name="connsiteY0" fmla="*/ 1729689 h 1729690"/>
              <a:gd name="connsiteX1" fmla="*/ 551900 w 1100689"/>
              <a:gd name="connsiteY1" fmla="*/ 0 h 1729690"/>
              <a:gd name="connsiteX2" fmla="*/ 1100689 w 1100689"/>
              <a:gd name="connsiteY2" fmla="*/ 0 h 1729690"/>
              <a:gd name="connsiteX3" fmla="*/ 654670 w 1100689"/>
              <a:gd name="connsiteY3" fmla="*/ 1729690 h 1729690"/>
              <a:gd name="connsiteX4" fmla="*/ 0 w 1100689"/>
              <a:gd name="connsiteY4" fmla="*/ 1729689 h 1729690"/>
              <a:gd name="connsiteX0" fmla="*/ 0 w 1023686"/>
              <a:gd name="connsiteY0" fmla="*/ 1729689 h 1729690"/>
              <a:gd name="connsiteX1" fmla="*/ 474897 w 1023686"/>
              <a:gd name="connsiteY1" fmla="*/ 0 h 1729690"/>
              <a:gd name="connsiteX2" fmla="*/ 1023686 w 1023686"/>
              <a:gd name="connsiteY2" fmla="*/ 0 h 1729690"/>
              <a:gd name="connsiteX3" fmla="*/ 577667 w 1023686"/>
              <a:gd name="connsiteY3" fmla="*/ 1729690 h 1729690"/>
              <a:gd name="connsiteX4" fmla="*/ 0 w 1023686"/>
              <a:gd name="connsiteY4" fmla="*/ 1729689 h 1729690"/>
              <a:gd name="connsiteX0" fmla="*/ 0 w 1042937"/>
              <a:gd name="connsiteY0" fmla="*/ 1739314 h 1739314"/>
              <a:gd name="connsiteX1" fmla="*/ 494148 w 1042937"/>
              <a:gd name="connsiteY1" fmla="*/ 0 h 1739314"/>
              <a:gd name="connsiteX2" fmla="*/ 1042937 w 1042937"/>
              <a:gd name="connsiteY2" fmla="*/ 0 h 1739314"/>
              <a:gd name="connsiteX3" fmla="*/ 596918 w 1042937"/>
              <a:gd name="connsiteY3" fmla="*/ 1729690 h 1739314"/>
              <a:gd name="connsiteX4" fmla="*/ 0 w 1042937"/>
              <a:gd name="connsiteY4" fmla="*/ 1739314 h 1739314"/>
              <a:gd name="connsiteX0" fmla="*/ 0 w 1033312"/>
              <a:gd name="connsiteY0" fmla="*/ 1729689 h 1729690"/>
              <a:gd name="connsiteX1" fmla="*/ 484523 w 1033312"/>
              <a:gd name="connsiteY1" fmla="*/ 0 h 1729690"/>
              <a:gd name="connsiteX2" fmla="*/ 1033312 w 1033312"/>
              <a:gd name="connsiteY2" fmla="*/ 0 h 1729690"/>
              <a:gd name="connsiteX3" fmla="*/ 587293 w 1033312"/>
              <a:gd name="connsiteY3" fmla="*/ 1729690 h 1729690"/>
              <a:gd name="connsiteX4" fmla="*/ 0 w 1033312"/>
              <a:gd name="connsiteY4" fmla="*/ 1729689 h 1729690"/>
              <a:gd name="connsiteX0" fmla="*/ 0 w 1052563"/>
              <a:gd name="connsiteY0" fmla="*/ 1729689 h 1729690"/>
              <a:gd name="connsiteX1" fmla="*/ 484523 w 1052563"/>
              <a:gd name="connsiteY1" fmla="*/ 0 h 1729690"/>
              <a:gd name="connsiteX2" fmla="*/ 1052563 w 1052563"/>
              <a:gd name="connsiteY2" fmla="*/ 0 h 1729690"/>
              <a:gd name="connsiteX3" fmla="*/ 587293 w 1052563"/>
              <a:gd name="connsiteY3" fmla="*/ 1729690 h 1729690"/>
              <a:gd name="connsiteX4" fmla="*/ 0 w 1052563"/>
              <a:gd name="connsiteY4" fmla="*/ 1729689 h 172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563" h="1729690">
                <a:moveTo>
                  <a:pt x="0" y="1729689"/>
                </a:moveTo>
                <a:lnTo>
                  <a:pt x="484523" y="0"/>
                </a:lnTo>
                <a:lnTo>
                  <a:pt x="1052563" y="0"/>
                </a:lnTo>
                <a:lnTo>
                  <a:pt x="587293" y="1729690"/>
                </a:lnTo>
                <a:lnTo>
                  <a:pt x="0" y="1729689"/>
                </a:lnTo>
                <a:close/>
              </a:path>
            </a:pathLst>
          </a:custGeom>
          <a:solidFill>
            <a:schemeClr val="tx2"/>
          </a:solidFill>
        </p:spPr>
        <p:txBody>
          <a:bodyPr/>
          <a:lstStyle/>
          <a:p>
            <a:pPr lvl="0"/>
            <a:r>
              <a:rPr lang="en-GB"/>
              <a:t> </a:t>
            </a:r>
            <a:endParaRPr lang="en-US"/>
          </a:p>
        </p:txBody>
      </p:sp>
    </p:spTree>
    <p:extLst>
      <p:ext uri="{BB962C8B-B14F-4D97-AF65-F5344CB8AC3E}">
        <p14:creationId xmlns:p14="http://schemas.microsoft.com/office/powerpoint/2010/main" val="266417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le Slide 0">
    <p:spTree>
      <p:nvGrpSpPr>
        <p:cNvPr id="1" name=""/>
        <p:cNvGrpSpPr/>
        <p:nvPr/>
      </p:nvGrpSpPr>
      <p:grpSpPr>
        <a:xfrm>
          <a:off x="0" y="0"/>
          <a:ext cx="0" cy="0"/>
          <a:chOff x="0" y="0"/>
          <a:chExt cx="0" cy="0"/>
        </a:xfrm>
      </p:grpSpPr>
      <p:sp>
        <p:nvSpPr>
          <p:cNvPr id="38" name="Picture Placeholder 4"/>
          <p:cNvSpPr>
            <a:spLocks noGrp="1"/>
          </p:cNvSpPr>
          <p:nvPr>
            <p:ph type="pic" idx="21"/>
          </p:nvPr>
        </p:nvSpPr>
        <p:spPr>
          <a:xfrm>
            <a:off x="-5024983" y="-855663"/>
            <a:ext cx="12192001" cy="6858001"/>
          </a:xfrm>
          <a:prstGeom prst="rect">
            <a:avLst/>
          </a:prstGeom>
        </p:spPr>
        <p:txBody>
          <a:bodyPr lIns="91439" rIns="91439">
            <a:noAutofit/>
          </a:bodyPr>
          <a:lstStyle/>
          <a:p>
            <a:endParaRPr/>
          </a:p>
        </p:txBody>
      </p:sp>
      <p:sp>
        <p:nvSpPr>
          <p:cNvPr id="39" name="Body Level One…"/>
          <p:cNvSpPr txBox="1">
            <a:spLocks noGrp="1"/>
          </p:cNvSpPr>
          <p:nvPr>
            <p:ph type="body" sz="quarter" idx="1" hasCustomPrompt="1"/>
          </p:nvPr>
        </p:nvSpPr>
        <p:spPr>
          <a:xfrm>
            <a:off x="0" y="404813"/>
            <a:ext cx="5335588" cy="1619251"/>
          </a:xfrm>
          <a:prstGeom prst="rect">
            <a:avLst/>
          </a:prstGeom>
          <a:solidFill>
            <a:schemeClr val="accent4">
              <a:lumOff val="44000"/>
            </a:schemeClr>
          </a:solidFill>
        </p:spPr>
        <p:txBody>
          <a:bodyPr/>
          <a:lstStyle/>
          <a:p>
            <a:r>
              <a:t> </a:t>
            </a:r>
          </a:p>
          <a:p>
            <a:pPr lvl="1"/>
            <a:endParaRPr/>
          </a:p>
          <a:p>
            <a:pPr lvl="2"/>
            <a:endParaRPr/>
          </a:p>
          <a:p>
            <a:pPr lvl="3"/>
            <a:endParaRPr/>
          </a:p>
          <a:p>
            <a:pPr lvl="4"/>
            <a:endParaRPr/>
          </a:p>
        </p:txBody>
      </p:sp>
      <p:sp>
        <p:nvSpPr>
          <p:cNvPr id="40" name="Title Text"/>
          <p:cNvSpPr txBox="1">
            <a:spLocks noGrp="1"/>
          </p:cNvSpPr>
          <p:nvPr>
            <p:ph type="title"/>
          </p:nvPr>
        </p:nvSpPr>
        <p:spPr>
          <a:xfrm>
            <a:off x="407987" y="404813"/>
            <a:ext cx="4927022" cy="1619251"/>
          </a:xfrm>
          <a:prstGeom prst="rect">
            <a:avLst/>
          </a:prstGeom>
        </p:spPr>
        <p:txBody>
          <a:bodyPr anchor="ctr"/>
          <a:lstStyle/>
          <a:p>
            <a:r>
              <a:t>Title Text</a:t>
            </a:r>
          </a:p>
        </p:txBody>
      </p:sp>
      <p:sp>
        <p:nvSpPr>
          <p:cNvPr id="41" name="Text Placeholder 20"/>
          <p:cNvSpPr>
            <a:spLocks noGrp="1"/>
          </p:cNvSpPr>
          <p:nvPr>
            <p:ph type="body" sz="quarter" idx="22" hasCustomPrompt="1"/>
          </p:nvPr>
        </p:nvSpPr>
        <p:spPr>
          <a:xfrm>
            <a:off x="8999024" y="0"/>
            <a:ext cx="1052564" cy="1729690"/>
          </a:xfrm>
          <a:prstGeom prst="rect">
            <a:avLst/>
          </a:prstGeom>
          <a:solidFill>
            <a:srgbClr val="0060A9"/>
          </a:solidFill>
        </p:spPr>
        <p:txBody>
          <a:bodyPr/>
          <a:lstStyle/>
          <a:p>
            <a:r>
              <a:t> </a:t>
            </a:r>
          </a:p>
        </p:txBody>
      </p:sp>
      <p:sp>
        <p:nvSpPr>
          <p:cNvPr id="42" name="Text Placeholder 20"/>
          <p:cNvSpPr>
            <a:spLocks noGrp="1"/>
          </p:cNvSpPr>
          <p:nvPr>
            <p:ph type="body" sz="quarter" idx="23" hasCustomPrompt="1"/>
          </p:nvPr>
        </p:nvSpPr>
        <p:spPr>
          <a:xfrm>
            <a:off x="9713341" y="0"/>
            <a:ext cx="1052564" cy="1729690"/>
          </a:xfrm>
          <a:prstGeom prst="rect">
            <a:avLst/>
          </a:prstGeom>
          <a:solidFill>
            <a:srgbClr val="0099E2"/>
          </a:solidFill>
        </p:spPr>
        <p:txBody>
          <a:bodyPr/>
          <a:lstStyle/>
          <a:p>
            <a:r>
              <a:t> </a:t>
            </a:r>
          </a:p>
        </p:txBody>
      </p:sp>
      <p:sp>
        <p:nvSpPr>
          <p:cNvPr id="43"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50" name="Picture Placeholder 4"/>
          <p:cNvSpPr>
            <a:spLocks noGrp="1"/>
          </p:cNvSpPr>
          <p:nvPr>
            <p:ph type="pic" idx="21"/>
          </p:nvPr>
        </p:nvSpPr>
        <p:spPr>
          <a:xfrm>
            <a:off x="7024530" y="0"/>
            <a:ext cx="5167470" cy="6858000"/>
          </a:xfrm>
          <a:prstGeom prst="rect">
            <a:avLst/>
          </a:prstGeom>
        </p:spPr>
        <p:txBody>
          <a:bodyPr lIns="91439" rIns="91439">
            <a:noAutofit/>
          </a:bodyPr>
          <a:lstStyle/>
          <a:p>
            <a:endParaRPr/>
          </a:p>
        </p:txBody>
      </p:sp>
      <p:sp>
        <p:nvSpPr>
          <p:cNvPr id="51" name="Title Text"/>
          <p:cNvSpPr txBox="1">
            <a:spLocks noGrp="1"/>
          </p:cNvSpPr>
          <p:nvPr>
            <p:ph type="title"/>
          </p:nvPr>
        </p:nvSpPr>
        <p:spPr>
          <a:xfrm>
            <a:off x="407987" y="404813"/>
            <a:ext cx="5510214" cy="1285876"/>
          </a:xfrm>
          <a:prstGeom prst="rect">
            <a:avLst/>
          </a:prstGeom>
        </p:spPr>
        <p:txBody>
          <a:bodyPr/>
          <a:lstStyle/>
          <a:p>
            <a:r>
              <a:t>Title Text</a:t>
            </a:r>
          </a:p>
        </p:txBody>
      </p:sp>
      <p:sp>
        <p:nvSpPr>
          <p:cNvPr id="52" name="Body Level One…"/>
          <p:cNvSpPr txBox="1">
            <a:spLocks noGrp="1"/>
          </p:cNvSpPr>
          <p:nvPr>
            <p:ph type="body" sz="half" idx="1"/>
          </p:nvPr>
        </p:nvSpPr>
        <p:spPr>
          <a:xfrm>
            <a:off x="407987" y="2033261"/>
            <a:ext cx="5154614" cy="3453139"/>
          </a:xfrm>
          <a:prstGeom prst="rect">
            <a:avLst/>
          </a:prstGeom>
        </p:spPr>
        <p:txBody>
          <a:bodyPr/>
          <a:lstStyle>
            <a:lvl2pPr marL="485510" indent="-264848"/>
            <a:lvl3pPr marL="794456" indent="-353131">
              <a:buChar char="-"/>
            </a:lvl3pPr>
            <a:lvl4pPr marL="1064684" indent="-363009">
              <a:buChar char="-"/>
            </a:lvl4pPr>
            <a:lvl5pPr marL="1331384" indent="-363009">
              <a:buChar char="-"/>
            </a:lvl5pPr>
          </a:lstStyle>
          <a:p>
            <a:r>
              <a:t>Body Level One</a:t>
            </a:r>
          </a:p>
          <a:p>
            <a:pPr lvl="1"/>
            <a:r>
              <a:t>Body Level Two</a:t>
            </a:r>
          </a:p>
          <a:p>
            <a:pPr lvl="2"/>
            <a:r>
              <a:t>Body Level Three</a:t>
            </a:r>
          </a:p>
          <a:p>
            <a:pPr lvl="3"/>
            <a:r>
              <a:t>Body Level Four</a:t>
            </a:r>
          </a:p>
          <a:p>
            <a:pPr lvl="4"/>
            <a:r>
              <a:t>Body Level Five</a:t>
            </a:r>
          </a:p>
        </p:txBody>
      </p:sp>
      <p:sp>
        <p:nvSpPr>
          <p:cNvPr id="53" name="Text Placeholder 20"/>
          <p:cNvSpPr>
            <a:spLocks noGrp="1"/>
          </p:cNvSpPr>
          <p:nvPr>
            <p:ph type="body" sz="quarter" idx="22" hasCustomPrompt="1"/>
          </p:nvPr>
        </p:nvSpPr>
        <p:spPr>
          <a:xfrm>
            <a:off x="6017559" y="-1"/>
            <a:ext cx="2182947" cy="3587264"/>
          </a:xfrm>
          <a:prstGeom prst="rect">
            <a:avLst/>
          </a:prstGeom>
          <a:solidFill>
            <a:srgbClr val="0060A9"/>
          </a:solidFill>
        </p:spPr>
        <p:txBody>
          <a:bodyPr/>
          <a:lstStyle/>
          <a:p>
            <a:r>
              <a:t> </a:t>
            </a:r>
          </a:p>
        </p:txBody>
      </p:sp>
      <p:sp>
        <p:nvSpPr>
          <p:cNvPr id="54" name="Text Placeholder 20"/>
          <p:cNvSpPr>
            <a:spLocks noGrp="1"/>
          </p:cNvSpPr>
          <p:nvPr>
            <p:ph type="body" sz="quarter" idx="23" hasCustomPrompt="1"/>
          </p:nvPr>
        </p:nvSpPr>
        <p:spPr>
          <a:xfrm>
            <a:off x="5918200" y="3270737"/>
            <a:ext cx="2182947" cy="3587263"/>
          </a:xfrm>
          <a:prstGeom prst="rect">
            <a:avLst/>
          </a:prstGeom>
          <a:solidFill>
            <a:srgbClr val="0099E2"/>
          </a:solidFill>
        </p:spPr>
        <p:txBody>
          <a:bodyPr/>
          <a:lstStyle/>
          <a:p>
            <a:r>
              <a:t> </a:t>
            </a:r>
          </a:p>
        </p:txBody>
      </p:sp>
      <p:sp>
        <p:nvSpPr>
          <p:cNvPr id="55"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62" name="Title Text"/>
          <p:cNvSpPr txBox="1">
            <a:spLocks noGrp="1"/>
          </p:cNvSpPr>
          <p:nvPr>
            <p:ph type="title"/>
          </p:nvPr>
        </p:nvSpPr>
        <p:spPr>
          <a:xfrm>
            <a:off x="419100" y="404813"/>
            <a:ext cx="5676900" cy="1366838"/>
          </a:xfrm>
          <a:prstGeom prst="rect">
            <a:avLst/>
          </a:prstGeom>
        </p:spPr>
        <p:txBody>
          <a:bodyPr/>
          <a:lstStyle/>
          <a:p>
            <a:r>
              <a:t>Title Text</a:t>
            </a:r>
          </a:p>
        </p:txBody>
      </p:sp>
      <p:sp>
        <p:nvSpPr>
          <p:cNvPr id="63" name="Body Level One…"/>
          <p:cNvSpPr txBox="1">
            <a:spLocks noGrp="1"/>
          </p:cNvSpPr>
          <p:nvPr>
            <p:ph type="body" sz="half" idx="1"/>
          </p:nvPr>
        </p:nvSpPr>
        <p:spPr>
          <a:xfrm>
            <a:off x="419100" y="2024063"/>
            <a:ext cx="4838700" cy="34575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Picture Placeholder 5"/>
          <p:cNvSpPr>
            <a:spLocks noGrp="1"/>
          </p:cNvSpPr>
          <p:nvPr>
            <p:ph type="pic" sz="half" idx="21"/>
          </p:nvPr>
        </p:nvSpPr>
        <p:spPr>
          <a:xfrm>
            <a:off x="7581900" y="2024061"/>
            <a:ext cx="4191000" cy="4429126"/>
          </a:xfrm>
          <a:prstGeom prst="rect">
            <a:avLst/>
          </a:prstGeom>
        </p:spPr>
        <p:txBody>
          <a:bodyPr lIns="91439" rIns="91439">
            <a:noAutofit/>
          </a:bodyPr>
          <a:lstStyle/>
          <a:p>
            <a:endParaRPr/>
          </a:p>
        </p:txBody>
      </p:sp>
      <p:sp>
        <p:nvSpPr>
          <p:cNvPr id="65" name="Text Placeholder 20"/>
          <p:cNvSpPr>
            <a:spLocks noGrp="1"/>
          </p:cNvSpPr>
          <p:nvPr>
            <p:ph type="body" sz="quarter" idx="22" hasCustomPrompt="1"/>
          </p:nvPr>
        </p:nvSpPr>
        <p:spPr>
          <a:xfrm>
            <a:off x="8999024" y="0"/>
            <a:ext cx="1052564" cy="1729690"/>
          </a:xfrm>
          <a:prstGeom prst="rect">
            <a:avLst/>
          </a:prstGeom>
          <a:solidFill>
            <a:srgbClr val="0060A9"/>
          </a:solidFill>
        </p:spPr>
        <p:txBody>
          <a:bodyPr/>
          <a:lstStyle/>
          <a:p>
            <a:r>
              <a:t> </a:t>
            </a:r>
          </a:p>
        </p:txBody>
      </p:sp>
      <p:sp>
        <p:nvSpPr>
          <p:cNvPr id="66" name="Text Placeholder 20"/>
          <p:cNvSpPr>
            <a:spLocks noGrp="1"/>
          </p:cNvSpPr>
          <p:nvPr>
            <p:ph type="body" sz="quarter" idx="23" hasCustomPrompt="1"/>
          </p:nvPr>
        </p:nvSpPr>
        <p:spPr>
          <a:xfrm>
            <a:off x="9713341" y="0"/>
            <a:ext cx="1052564" cy="1729690"/>
          </a:xfrm>
          <a:prstGeom prst="rect">
            <a:avLst/>
          </a:prstGeom>
          <a:solidFill>
            <a:srgbClr val="0099E2"/>
          </a:solidFill>
        </p:spPr>
        <p:txBody>
          <a:bodyPr/>
          <a:lstStyle/>
          <a:p>
            <a:r>
              <a:t> </a:t>
            </a:r>
          </a:p>
        </p:txBody>
      </p:sp>
      <p:sp>
        <p:nvSpPr>
          <p:cNvPr id="67" name="Text Placeholder 20"/>
          <p:cNvSpPr>
            <a:spLocks noGrp="1"/>
          </p:cNvSpPr>
          <p:nvPr>
            <p:ph type="body" sz="quarter" idx="24" hasCustomPrompt="1"/>
          </p:nvPr>
        </p:nvSpPr>
        <p:spPr>
          <a:xfrm>
            <a:off x="5167321" y="5128309"/>
            <a:ext cx="1052564" cy="1729691"/>
          </a:xfrm>
          <a:prstGeom prst="rect">
            <a:avLst/>
          </a:prstGeom>
          <a:solidFill>
            <a:srgbClr val="0060A9"/>
          </a:solidFill>
        </p:spPr>
        <p:txBody>
          <a:bodyPr/>
          <a:lstStyle/>
          <a:p>
            <a:r>
              <a:t> </a:t>
            </a:r>
          </a:p>
        </p:txBody>
      </p:sp>
      <p:sp>
        <p:nvSpPr>
          <p:cNvPr id="68" name="Text Placeholder 20"/>
          <p:cNvSpPr>
            <a:spLocks noGrp="1"/>
          </p:cNvSpPr>
          <p:nvPr>
            <p:ph type="body" sz="quarter" idx="25" hasCustomPrompt="1"/>
          </p:nvPr>
        </p:nvSpPr>
        <p:spPr>
          <a:xfrm>
            <a:off x="5881639" y="5128309"/>
            <a:ext cx="1052564" cy="1729691"/>
          </a:xfrm>
          <a:prstGeom prst="rect">
            <a:avLst/>
          </a:prstGeom>
          <a:solidFill>
            <a:srgbClr val="0099E2"/>
          </a:solidFill>
        </p:spPr>
        <p:txBody>
          <a:bodyPr/>
          <a:lstStyle/>
          <a:p>
            <a:r>
              <a:t> </a:t>
            </a:r>
          </a:p>
        </p:txBody>
      </p:sp>
      <p:sp>
        <p:nvSpPr>
          <p:cNvPr id="69"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76" name="Picture Placeholder 5"/>
          <p:cNvSpPr>
            <a:spLocks noGrp="1"/>
          </p:cNvSpPr>
          <p:nvPr>
            <p:ph type="pic" sz="quarter" idx="21"/>
          </p:nvPr>
        </p:nvSpPr>
        <p:spPr>
          <a:xfrm>
            <a:off x="7581900" y="2024063"/>
            <a:ext cx="4191000" cy="2114551"/>
          </a:xfrm>
          <a:prstGeom prst="rect">
            <a:avLst/>
          </a:prstGeom>
        </p:spPr>
        <p:txBody>
          <a:bodyPr lIns="91439" rIns="91439">
            <a:noAutofit/>
          </a:bodyPr>
          <a:lstStyle/>
          <a:p>
            <a:endParaRPr/>
          </a:p>
        </p:txBody>
      </p:sp>
      <p:sp>
        <p:nvSpPr>
          <p:cNvPr id="77" name="Title Text"/>
          <p:cNvSpPr txBox="1">
            <a:spLocks noGrp="1"/>
          </p:cNvSpPr>
          <p:nvPr>
            <p:ph type="title"/>
          </p:nvPr>
        </p:nvSpPr>
        <p:spPr>
          <a:xfrm>
            <a:off x="419100" y="404813"/>
            <a:ext cx="5676900" cy="1366838"/>
          </a:xfrm>
          <a:prstGeom prst="rect">
            <a:avLst/>
          </a:prstGeom>
        </p:spPr>
        <p:txBody>
          <a:bodyPr/>
          <a:lstStyle/>
          <a:p>
            <a:r>
              <a:t>Title Text</a:t>
            </a:r>
          </a:p>
        </p:txBody>
      </p:sp>
      <p:sp>
        <p:nvSpPr>
          <p:cNvPr id="78" name="Body Level One…"/>
          <p:cNvSpPr txBox="1">
            <a:spLocks noGrp="1"/>
          </p:cNvSpPr>
          <p:nvPr>
            <p:ph type="body" sz="half" idx="1"/>
          </p:nvPr>
        </p:nvSpPr>
        <p:spPr>
          <a:xfrm>
            <a:off x="419100" y="2024063"/>
            <a:ext cx="4838700" cy="34575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9" name="Picture Placeholder 5"/>
          <p:cNvSpPr>
            <a:spLocks noGrp="1"/>
          </p:cNvSpPr>
          <p:nvPr>
            <p:ph type="pic" sz="quarter" idx="22"/>
          </p:nvPr>
        </p:nvSpPr>
        <p:spPr>
          <a:xfrm>
            <a:off x="7581900" y="4338637"/>
            <a:ext cx="4191000" cy="2114551"/>
          </a:xfrm>
          <a:prstGeom prst="rect">
            <a:avLst/>
          </a:prstGeom>
        </p:spPr>
        <p:txBody>
          <a:bodyPr lIns="91439" rIns="91439">
            <a:noAutofit/>
          </a:bodyPr>
          <a:lstStyle/>
          <a:p>
            <a:endParaRPr/>
          </a:p>
        </p:txBody>
      </p:sp>
      <p:sp>
        <p:nvSpPr>
          <p:cNvPr id="80" name="Text Placeholder 20"/>
          <p:cNvSpPr>
            <a:spLocks noGrp="1"/>
          </p:cNvSpPr>
          <p:nvPr>
            <p:ph type="body" sz="quarter" idx="23" hasCustomPrompt="1"/>
          </p:nvPr>
        </p:nvSpPr>
        <p:spPr>
          <a:xfrm>
            <a:off x="8999024" y="0"/>
            <a:ext cx="1052564" cy="1729690"/>
          </a:xfrm>
          <a:prstGeom prst="rect">
            <a:avLst/>
          </a:prstGeom>
          <a:solidFill>
            <a:srgbClr val="0060A9"/>
          </a:solidFill>
        </p:spPr>
        <p:txBody>
          <a:bodyPr/>
          <a:lstStyle/>
          <a:p>
            <a:r>
              <a:t> </a:t>
            </a:r>
          </a:p>
        </p:txBody>
      </p:sp>
      <p:sp>
        <p:nvSpPr>
          <p:cNvPr id="81" name="Text Placeholder 20"/>
          <p:cNvSpPr>
            <a:spLocks noGrp="1"/>
          </p:cNvSpPr>
          <p:nvPr>
            <p:ph type="body" sz="quarter" idx="24" hasCustomPrompt="1"/>
          </p:nvPr>
        </p:nvSpPr>
        <p:spPr>
          <a:xfrm>
            <a:off x="9713341" y="0"/>
            <a:ext cx="1052564" cy="1729690"/>
          </a:xfrm>
          <a:prstGeom prst="rect">
            <a:avLst/>
          </a:prstGeom>
          <a:solidFill>
            <a:srgbClr val="0099E2"/>
          </a:solidFill>
        </p:spPr>
        <p:txBody>
          <a:bodyPr/>
          <a:lstStyle/>
          <a:p>
            <a:r>
              <a:t> </a:t>
            </a:r>
          </a:p>
        </p:txBody>
      </p:sp>
      <p:sp>
        <p:nvSpPr>
          <p:cNvPr id="82" name="Text Placeholder 20"/>
          <p:cNvSpPr>
            <a:spLocks noGrp="1"/>
          </p:cNvSpPr>
          <p:nvPr>
            <p:ph type="body" sz="quarter" idx="25" hasCustomPrompt="1"/>
          </p:nvPr>
        </p:nvSpPr>
        <p:spPr>
          <a:xfrm>
            <a:off x="5167321" y="5128309"/>
            <a:ext cx="1052564" cy="1729691"/>
          </a:xfrm>
          <a:prstGeom prst="rect">
            <a:avLst/>
          </a:prstGeom>
          <a:solidFill>
            <a:srgbClr val="0060A9"/>
          </a:solidFill>
        </p:spPr>
        <p:txBody>
          <a:bodyPr/>
          <a:lstStyle/>
          <a:p>
            <a:r>
              <a:t> </a:t>
            </a:r>
          </a:p>
        </p:txBody>
      </p:sp>
      <p:sp>
        <p:nvSpPr>
          <p:cNvPr id="83" name="Text Placeholder 20"/>
          <p:cNvSpPr>
            <a:spLocks noGrp="1"/>
          </p:cNvSpPr>
          <p:nvPr>
            <p:ph type="body" sz="quarter" idx="26" hasCustomPrompt="1"/>
          </p:nvPr>
        </p:nvSpPr>
        <p:spPr>
          <a:xfrm>
            <a:off x="5881639" y="5128309"/>
            <a:ext cx="1052564" cy="1729691"/>
          </a:xfrm>
          <a:prstGeom prst="rect">
            <a:avLst/>
          </a:prstGeom>
          <a:solidFill>
            <a:srgbClr val="0099E2"/>
          </a:solidFill>
        </p:spPr>
        <p:txBody>
          <a:bodyPr/>
          <a:lstStyle/>
          <a:p>
            <a:r>
              <a:t> </a:t>
            </a:r>
          </a:p>
        </p:txBody>
      </p:sp>
      <p:sp>
        <p:nvSpPr>
          <p:cNvPr id="84"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91" name="Picture Placeholder 5"/>
          <p:cNvSpPr>
            <a:spLocks noGrp="1"/>
          </p:cNvSpPr>
          <p:nvPr>
            <p:ph type="pic" sz="quarter" idx="21"/>
          </p:nvPr>
        </p:nvSpPr>
        <p:spPr>
          <a:xfrm>
            <a:off x="7581900" y="2024063"/>
            <a:ext cx="1968500" cy="2114551"/>
          </a:xfrm>
          <a:prstGeom prst="rect">
            <a:avLst/>
          </a:prstGeom>
        </p:spPr>
        <p:txBody>
          <a:bodyPr lIns="91439" rIns="91439">
            <a:noAutofit/>
          </a:bodyPr>
          <a:lstStyle/>
          <a:p>
            <a:endParaRPr/>
          </a:p>
        </p:txBody>
      </p:sp>
      <p:sp>
        <p:nvSpPr>
          <p:cNvPr id="92" name="Title Text"/>
          <p:cNvSpPr txBox="1">
            <a:spLocks noGrp="1"/>
          </p:cNvSpPr>
          <p:nvPr>
            <p:ph type="title"/>
          </p:nvPr>
        </p:nvSpPr>
        <p:spPr>
          <a:xfrm>
            <a:off x="419100" y="404813"/>
            <a:ext cx="5676900" cy="1366838"/>
          </a:xfrm>
          <a:prstGeom prst="rect">
            <a:avLst/>
          </a:prstGeom>
        </p:spPr>
        <p:txBody>
          <a:bodyPr/>
          <a:lstStyle/>
          <a:p>
            <a:r>
              <a:t>Title Text</a:t>
            </a:r>
          </a:p>
        </p:txBody>
      </p:sp>
      <p:sp>
        <p:nvSpPr>
          <p:cNvPr id="93" name="Body Level One…"/>
          <p:cNvSpPr txBox="1">
            <a:spLocks noGrp="1"/>
          </p:cNvSpPr>
          <p:nvPr>
            <p:ph type="body" sz="half" idx="1"/>
          </p:nvPr>
        </p:nvSpPr>
        <p:spPr>
          <a:xfrm>
            <a:off x="419100" y="2024063"/>
            <a:ext cx="4838700" cy="34575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Picture Placeholder 5"/>
          <p:cNvSpPr>
            <a:spLocks noGrp="1"/>
          </p:cNvSpPr>
          <p:nvPr>
            <p:ph type="pic" sz="quarter" idx="22"/>
          </p:nvPr>
        </p:nvSpPr>
        <p:spPr>
          <a:xfrm>
            <a:off x="9804400" y="2024063"/>
            <a:ext cx="1968500" cy="2114551"/>
          </a:xfrm>
          <a:prstGeom prst="rect">
            <a:avLst/>
          </a:prstGeom>
        </p:spPr>
        <p:txBody>
          <a:bodyPr lIns="91439" rIns="91439">
            <a:noAutofit/>
          </a:bodyPr>
          <a:lstStyle/>
          <a:p>
            <a:endParaRPr/>
          </a:p>
        </p:txBody>
      </p:sp>
      <p:sp>
        <p:nvSpPr>
          <p:cNvPr id="95" name="Picture Placeholder 5"/>
          <p:cNvSpPr>
            <a:spLocks noGrp="1"/>
          </p:cNvSpPr>
          <p:nvPr>
            <p:ph type="pic" sz="quarter" idx="23"/>
          </p:nvPr>
        </p:nvSpPr>
        <p:spPr>
          <a:xfrm>
            <a:off x="7581900" y="4338637"/>
            <a:ext cx="1968500" cy="2114551"/>
          </a:xfrm>
          <a:prstGeom prst="rect">
            <a:avLst/>
          </a:prstGeom>
        </p:spPr>
        <p:txBody>
          <a:bodyPr lIns="91439" rIns="91439">
            <a:noAutofit/>
          </a:bodyPr>
          <a:lstStyle/>
          <a:p>
            <a:endParaRPr/>
          </a:p>
        </p:txBody>
      </p:sp>
      <p:sp>
        <p:nvSpPr>
          <p:cNvPr id="96" name="Picture Placeholder 5"/>
          <p:cNvSpPr>
            <a:spLocks noGrp="1"/>
          </p:cNvSpPr>
          <p:nvPr>
            <p:ph type="pic" sz="quarter" idx="24"/>
          </p:nvPr>
        </p:nvSpPr>
        <p:spPr>
          <a:xfrm>
            <a:off x="9804400" y="4338637"/>
            <a:ext cx="1968500" cy="2114551"/>
          </a:xfrm>
          <a:prstGeom prst="rect">
            <a:avLst/>
          </a:prstGeom>
        </p:spPr>
        <p:txBody>
          <a:bodyPr lIns="91439" rIns="91439">
            <a:noAutofit/>
          </a:bodyPr>
          <a:lstStyle/>
          <a:p>
            <a:endParaRPr/>
          </a:p>
        </p:txBody>
      </p:sp>
      <p:sp>
        <p:nvSpPr>
          <p:cNvPr id="97" name="Parallelogram 13"/>
          <p:cNvSpPr/>
          <p:nvPr/>
        </p:nvSpPr>
        <p:spPr>
          <a:xfrm>
            <a:off x="8999263"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60A9"/>
          </a:solidFill>
          <a:ln w="12700">
            <a:miter lim="400000"/>
          </a:ln>
        </p:spPr>
        <p:txBody>
          <a:bodyPr lIns="45719" rIns="45719" anchor="ctr"/>
          <a:lstStyle/>
          <a:p>
            <a:pPr algn="ctr">
              <a:defRPr>
                <a:solidFill>
                  <a:schemeClr val="accent4">
                    <a:lumOff val="44000"/>
                  </a:schemeClr>
                </a:solidFill>
              </a:defRPr>
            </a:pPr>
            <a:endParaRPr/>
          </a:p>
        </p:txBody>
      </p:sp>
      <p:sp>
        <p:nvSpPr>
          <p:cNvPr id="98" name="Parallelogram 13"/>
          <p:cNvSpPr/>
          <p:nvPr/>
        </p:nvSpPr>
        <p:spPr>
          <a:xfrm>
            <a:off x="9719554"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99E2"/>
          </a:solidFill>
          <a:ln w="12700">
            <a:miter lim="400000"/>
          </a:ln>
        </p:spPr>
        <p:txBody>
          <a:bodyPr lIns="45719" rIns="45719" anchor="ctr"/>
          <a:lstStyle/>
          <a:p>
            <a:pPr algn="ctr">
              <a:defRPr>
                <a:solidFill>
                  <a:schemeClr val="accent4">
                    <a:lumOff val="44000"/>
                  </a:schemeClr>
                </a:solidFill>
              </a:defRPr>
            </a:pPr>
            <a:endParaRPr/>
          </a:p>
        </p:txBody>
      </p:sp>
      <p:sp>
        <p:nvSpPr>
          <p:cNvPr id="99" name="Text Placeholder 20"/>
          <p:cNvSpPr>
            <a:spLocks noGrp="1"/>
          </p:cNvSpPr>
          <p:nvPr>
            <p:ph type="body" sz="quarter" idx="25" hasCustomPrompt="1"/>
          </p:nvPr>
        </p:nvSpPr>
        <p:spPr>
          <a:xfrm>
            <a:off x="5167321" y="5128309"/>
            <a:ext cx="1052564" cy="1729691"/>
          </a:xfrm>
          <a:prstGeom prst="rect">
            <a:avLst/>
          </a:prstGeom>
          <a:solidFill>
            <a:srgbClr val="0060A9"/>
          </a:solidFill>
        </p:spPr>
        <p:txBody>
          <a:bodyPr/>
          <a:lstStyle/>
          <a:p>
            <a:r>
              <a:t> </a:t>
            </a:r>
          </a:p>
        </p:txBody>
      </p:sp>
      <p:sp>
        <p:nvSpPr>
          <p:cNvPr id="100" name="Text Placeholder 20"/>
          <p:cNvSpPr>
            <a:spLocks noGrp="1"/>
          </p:cNvSpPr>
          <p:nvPr>
            <p:ph type="body" sz="quarter" idx="26" hasCustomPrompt="1"/>
          </p:nvPr>
        </p:nvSpPr>
        <p:spPr>
          <a:xfrm>
            <a:off x="5881639" y="5128309"/>
            <a:ext cx="1052564" cy="1729691"/>
          </a:xfrm>
          <a:prstGeom prst="rect">
            <a:avLst/>
          </a:prstGeom>
          <a:solidFill>
            <a:srgbClr val="0099E2"/>
          </a:solidFill>
        </p:spPr>
        <p:txBody>
          <a:bodyPr/>
          <a:lstStyle/>
          <a:p>
            <a:r>
              <a:t> </a:t>
            </a:r>
          </a:p>
        </p:txBody>
      </p:sp>
      <p:sp>
        <p:nvSpPr>
          <p:cNvPr id="101"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08" name="Title Text"/>
          <p:cNvSpPr txBox="1">
            <a:spLocks noGrp="1"/>
          </p:cNvSpPr>
          <p:nvPr>
            <p:ph type="title"/>
          </p:nvPr>
        </p:nvSpPr>
        <p:spPr>
          <a:xfrm>
            <a:off x="407987" y="404813"/>
            <a:ext cx="5510214" cy="1285876"/>
          </a:xfrm>
          <a:prstGeom prst="rect">
            <a:avLst/>
          </a:prstGeom>
        </p:spPr>
        <p:txBody>
          <a:bodyPr/>
          <a:lstStyle/>
          <a:p>
            <a:r>
              <a:t>Title Text</a:t>
            </a:r>
          </a:p>
        </p:txBody>
      </p:sp>
      <p:sp>
        <p:nvSpPr>
          <p:cNvPr id="109" name="Body Level One…"/>
          <p:cNvSpPr txBox="1">
            <a:spLocks noGrp="1"/>
          </p:cNvSpPr>
          <p:nvPr>
            <p:ph type="body" sz="quarter" idx="1"/>
          </p:nvPr>
        </p:nvSpPr>
        <p:spPr>
          <a:xfrm>
            <a:off x="1337558" y="2024061"/>
            <a:ext cx="4543130" cy="638060"/>
          </a:xfrm>
          <a:prstGeom prst="rect">
            <a:avLst/>
          </a:prstGeom>
        </p:spPr>
        <p:txBody>
          <a:bodyPr anchor="ctr"/>
          <a:lstStyle>
            <a:lvl1pPr>
              <a:defRPr sz="2000"/>
            </a:lvl1pPr>
            <a:lvl2pPr marL="647700" indent="-190500">
              <a:defRPr sz="2000"/>
            </a:lvl2pPr>
            <a:lvl3pPr marL="1143000" indent="-228600">
              <a:defRPr sz="2000"/>
            </a:lvl3pPr>
            <a:lvl4pPr marL="1625600" indent="-254000">
              <a:defRPr sz="2000"/>
            </a:lvl4pPr>
            <a:lvl5pPr marL="2082800" indent="-254000">
              <a:defRPr sz="2000"/>
            </a:lvl5pPr>
          </a:lstStyle>
          <a:p>
            <a:r>
              <a:t>Body Level One</a:t>
            </a:r>
          </a:p>
          <a:p>
            <a:pPr lvl="1"/>
            <a:r>
              <a:t>Body Level Two</a:t>
            </a:r>
          </a:p>
          <a:p>
            <a:pPr lvl="2"/>
            <a:r>
              <a:t>Body Level Three</a:t>
            </a:r>
          </a:p>
          <a:p>
            <a:pPr lvl="3"/>
            <a:r>
              <a:t>Body Level Four</a:t>
            </a:r>
          </a:p>
          <a:p>
            <a:pPr lvl="4"/>
            <a:r>
              <a:t>Body Level Five</a:t>
            </a:r>
          </a:p>
        </p:txBody>
      </p:sp>
      <p:grpSp>
        <p:nvGrpSpPr>
          <p:cNvPr id="112" name="Oval 7"/>
          <p:cNvGrpSpPr/>
          <p:nvPr/>
        </p:nvGrpSpPr>
        <p:grpSpPr>
          <a:xfrm>
            <a:off x="407987" y="2024063"/>
            <a:ext cx="638061" cy="638061"/>
            <a:chOff x="0" y="0"/>
            <a:chExt cx="638059" cy="638059"/>
          </a:xfrm>
        </p:grpSpPr>
        <p:sp>
          <p:nvSpPr>
            <p:cNvPr id="110" name="Circle"/>
            <p:cNvSpPr/>
            <p:nvPr/>
          </p:nvSpPr>
          <p:spPr>
            <a:xfrm>
              <a:off x="0" y="0"/>
              <a:ext cx="638060" cy="638060"/>
            </a:xfrm>
            <a:prstGeom prst="ellipse">
              <a:avLst/>
            </a:prstGeom>
            <a:solidFill>
              <a:srgbClr val="0099E2"/>
            </a:solidFill>
            <a:ln w="12700" cap="flat">
              <a:noFill/>
              <a:miter lim="400000"/>
            </a:ln>
            <a:effectLst/>
          </p:spPr>
          <p:txBody>
            <a:bodyPr wrap="square" lIns="45719" tIns="45719" rIns="45719" bIns="45719" numCol="1" anchor="ctr">
              <a:noAutofit/>
            </a:bodyPr>
            <a:lstStyle/>
            <a:p>
              <a:pPr algn="ctr">
                <a:defRPr>
                  <a:solidFill>
                    <a:schemeClr val="accent4">
                      <a:lumOff val="44000"/>
                    </a:schemeClr>
                  </a:solidFill>
                </a:defRPr>
              </a:pPr>
              <a:endParaRPr/>
            </a:p>
          </p:txBody>
        </p:sp>
        <p:sp>
          <p:nvSpPr>
            <p:cNvPr id="111" name="#"/>
            <p:cNvSpPr txBox="1"/>
            <p:nvPr/>
          </p:nvSpPr>
          <p:spPr>
            <a:xfrm>
              <a:off x="139161" y="96650"/>
              <a:ext cx="359737" cy="444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a:defRPr sz="2800" b="1">
                  <a:solidFill>
                    <a:schemeClr val="accent4">
                      <a:lumOff val="44000"/>
                    </a:schemeClr>
                  </a:solidFill>
                </a:defRPr>
              </a:lvl1pPr>
            </a:lstStyle>
            <a:p>
              <a:r>
                <a:t>#</a:t>
              </a:r>
            </a:p>
          </p:txBody>
        </p:sp>
      </p:grpSp>
      <p:grpSp>
        <p:nvGrpSpPr>
          <p:cNvPr id="115" name="Oval 8"/>
          <p:cNvGrpSpPr/>
          <p:nvPr/>
        </p:nvGrpSpPr>
        <p:grpSpPr>
          <a:xfrm>
            <a:off x="407987" y="2884971"/>
            <a:ext cx="638061" cy="638061"/>
            <a:chOff x="0" y="0"/>
            <a:chExt cx="638059" cy="638059"/>
          </a:xfrm>
        </p:grpSpPr>
        <p:sp>
          <p:nvSpPr>
            <p:cNvPr id="113" name="Circle"/>
            <p:cNvSpPr/>
            <p:nvPr/>
          </p:nvSpPr>
          <p:spPr>
            <a:xfrm>
              <a:off x="0" y="0"/>
              <a:ext cx="638060" cy="638060"/>
            </a:xfrm>
            <a:prstGeom prst="ellipse">
              <a:avLst/>
            </a:prstGeom>
            <a:solidFill>
              <a:srgbClr val="0099E2"/>
            </a:solidFill>
            <a:ln w="12700" cap="flat">
              <a:noFill/>
              <a:miter lim="400000"/>
            </a:ln>
            <a:effectLst/>
          </p:spPr>
          <p:txBody>
            <a:bodyPr wrap="square" lIns="45719" tIns="45719" rIns="45719" bIns="45719" numCol="1" anchor="ctr">
              <a:noAutofit/>
            </a:bodyPr>
            <a:lstStyle/>
            <a:p>
              <a:pPr algn="ctr">
                <a:defRPr>
                  <a:solidFill>
                    <a:schemeClr val="accent4">
                      <a:lumOff val="44000"/>
                    </a:schemeClr>
                  </a:solidFill>
                </a:defRPr>
              </a:pPr>
              <a:endParaRPr/>
            </a:p>
          </p:txBody>
        </p:sp>
        <p:sp>
          <p:nvSpPr>
            <p:cNvPr id="114" name="#"/>
            <p:cNvSpPr txBox="1"/>
            <p:nvPr/>
          </p:nvSpPr>
          <p:spPr>
            <a:xfrm>
              <a:off x="139161" y="96650"/>
              <a:ext cx="359737" cy="444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a:defRPr sz="2800" b="1">
                  <a:solidFill>
                    <a:schemeClr val="accent4">
                      <a:lumOff val="44000"/>
                    </a:schemeClr>
                  </a:solidFill>
                </a:defRPr>
              </a:lvl1pPr>
            </a:lstStyle>
            <a:p>
              <a:r>
                <a:t>#</a:t>
              </a:r>
            </a:p>
          </p:txBody>
        </p:sp>
      </p:grpSp>
      <p:grpSp>
        <p:nvGrpSpPr>
          <p:cNvPr id="118" name="Oval 9"/>
          <p:cNvGrpSpPr/>
          <p:nvPr/>
        </p:nvGrpSpPr>
        <p:grpSpPr>
          <a:xfrm>
            <a:off x="407987" y="3745543"/>
            <a:ext cx="638061" cy="638061"/>
            <a:chOff x="0" y="0"/>
            <a:chExt cx="638059" cy="638059"/>
          </a:xfrm>
        </p:grpSpPr>
        <p:sp>
          <p:nvSpPr>
            <p:cNvPr id="116" name="Circle"/>
            <p:cNvSpPr/>
            <p:nvPr/>
          </p:nvSpPr>
          <p:spPr>
            <a:xfrm>
              <a:off x="0" y="0"/>
              <a:ext cx="638060" cy="638060"/>
            </a:xfrm>
            <a:prstGeom prst="ellipse">
              <a:avLst/>
            </a:prstGeom>
            <a:solidFill>
              <a:srgbClr val="0099E2"/>
            </a:solidFill>
            <a:ln w="12700" cap="flat">
              <a:noFill/>
              <a:miter lim="400000"/>
            </a:ln>
            <a:effectLst/>
          </p:spPr>
          <p:txBody>
            <a:bodyPr wrap="square" lIns="45719" tIns="45719" rIns="45719" bIns="45719" numCol="1" anchor="ctr">
              <a:noAutofit/>
            </a:bodyPr>
            <a:lstStyle/>
            <a:p>
              <a:pPr algn="ctr">
                <a:defRPr>
                  <a:solidFill>
                    <a:schemeClr val="accent4">
                      <a:lumOff val="44000"/>
                    </a:schemeClr>
                  </a:solidFill>
                </a:defRPr>
              </a:pPr>
              <a:endParaRPr/>
            </a:p>
          </p:txBody>
        </p:sp>
        <p:sp>
          <p:nvSpPr>
            <p:cNvPr id="117" name="#"/>
            <p:cNvSpPr txBox="1"/>
            <p:nvPr/>
          </p:nvSpPr>
          <p:spPr>
            <a:xfrm>
              <a:off x="139161" y="96650"/>
              <a:ext cx="359737" cy="444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a:defRPr sz="2800" b="1">
                  <a:solidFill>
                    <a:schemeClr val="accent4">
                      <a:lumOff val="44000"/>
                    </a:schemeClr>
                  </a:solidFill>
                </a:defRPr>
              </a:lvl1pPr>
            </a:lstStyle>
            <a:p>
              <a:r>
                <a:t>#</a:t>
              </a:r>
            </a:p>
          </p:txBody>
        </p:sp>
      </p:grpSp>
      <p:grpSp>
        <p:nvGrpSpPr>
          <p:cNvPr id="121" name="Oval 10"/>
          <p:cNvGrpSpPr/>
          <p:nvPr/>
        </p:nvGrpSpPr>
        <p:grpSpPr>
          <a:xfrm>
            <a:off x="411920" y="4606116"/>
            <a:ext cx="638061" cy="638061"/>
            <a:chOff x="0" y="0"/>
            <a:chExt cx="638059" cy="638059"/>
          </a:xfrm>
        </p:grpSpPr>
        <p:sp>
          <p:nvSpPr>
            <p:cNvPr id="119" name="Circle"/>
            <p:cNvSpPr/>
            <p:nvPr/>
          </p:nvSpPr>
          <p:spPr>
            <a:xfrm>
              <a:off x="0" y="0"/>
              <a:ext cx="638060" cy="638060"/>
            </a:xfrm>
            <a:prstGeom prst="ellipse">
              <a:avLst/>
            </a:prstGeom>
            <a:solidFill>
              <a:srgbClr val="0099E2"/>
            </a:solidFill>
            <a:ln w="12700" cap="flat">
              <a:noFill/>
              <a:miter lim="400000"/>
            </a:ln>
            <a:effectLst/>
          </p:spPr>
          <p:txBody>
            <a:bodyPr wrap="square" lIns="45719" tIns="45719" rIns="45719" bIns="45719" numCol="1" anchor="ctr">
              <a:noAutofit/>
            </a:bodyPr>
            <a:lstStyle/>
            <a:p>
              <a:pPr algn="ctr">
                <a:defRPr>
                  <a:solidFill>
                    <a:schemeClr val="accent4">
                      <a:lumOff val="44000"/>
                    </a:schemeClr>
                  </a:solidFill>
                </a:defRPr>
              </a:pPr>
              <a:endParaRPr/>
            </a:p>
          </p:txBody>
        </p:sp>
        <p:sp>
          <p:nvSpPr>
            <p:cNvPr id="120" name="#"/>
            <p:cNvSpPr txBox="1"/>
            <p:nvPr/>
          </p:nvSpPr>
          <p:spPr>
            <a:xfrm>
              <a:off x="139161" y="96650"/>
              <a:ext cx="359737" cy="444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a:defRPr sz="2800" b="1">
                  <a:solidFill>
                    <a:schemeClr val="accent4">
                      <a:lumOff val="44000"/>
                    </a:schemeClr>
                  </a:solidFill>
                </a:defRPr>
              </a:lvl1pPr>
            </a:lstStyle>
            <a:p>
              <a:r>
                <a:t>#</a:t>
              </a:r>
            </a:p>
          </p:txBody>
        </p:sp>
      </p:grpSp>
      <p:grpSp>
        <p:nvGrpSpPr>
          <p:cNvPr id="124" name="Oval 15"/>
          <p:cNvGrpSpPr/>
          <p:nvPr/>
        </p:nvGrpSpPr>
        <p:grpSpPr>
          <a:xfrm>
            <a:off x="6311313" y="2024063"/>
            <a:ext cx="638061" cy="638061"/>
            <a:chOff x="0" y="0"/>
            <a:chExt cx="638059" cy="638059"/>
          </a:xfrm>
        </p:grpSpPr>
        <p:sp>
          <p:nvSpPr>
            <p:cNvPr id="122" name="Circle"/>
            <p:cNvSpPr/>
            <p:nvPr/>
          </p:nvSpPr>
          <p:spPr>
            <a:xfrm>
              <a:off x="0" y="0"/>
              <a:ext cx="638060" cy="638060"/>
            </a:xfrm>
            <a:prstGeom prst="ellipse">
              <a:avLst/>
            </a:prstGeom>
            <a:solidFill>
              <a:srgbClr val="0099E2"/>
            </a:solidFill>
            <a:ln w="12700" cap="flat">
              <a:noFill/>
              <a:miter lim="400000"/>
            </a:ln>
            <a:effectLst/>
          </p:spPr>
          <p:txBody>
            <a:bodyPr wrap="square" lIns="45719" tIns="45719" rIns="45719" bIns="45719" numCol="1" anchor="ctr">
              <a:noAutofit/>
            </a:bodyPr>
            <a:lstStyle/>
            <a:p>
              <a:pPr algn="ctr">
                <a:defRPr>
                  <a:solidFill>
                    <a:schemeClr val="accent4">
                      <a:lumOff val="44000"/>
                    </a:schemeClr>
                  </a:solidFill>
                </a:defRPr>
              </a:pPr>
              <a:endParaRPr/>
            </a:p>
          </p:txBody>
        </p:sp>
        <p:sp>
          <p:nvSpPr>
            <p:cNvPr id="123" name="#"/>
            <p:cNvSpPr txBox="1"/>
            <p:nvPr/>
          </p:nvSpPr>
          <p:spPr>
            <a:xfrm>
              <a:off x="139161" y="96650"/>
              <a:ext cx="359737" cy="444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a:defRPr sz="2800" b="1">
                  <a:solidFill>
                    <a:schemeClr val="accent4">
                      <a:lumOff val="44000"/>
                    </a:schemeClr>
                  </a:solidFill>
                </a:defRPr>
              </a:lvl1pPr>
            </a:lstStyle>
            <a:p>
              <a:r>
                <a:t>#</a:t>
              </a:r>
            </a:p>
          </p:txBody>
        </p:sp>
      </p:grpSp>
      <p:grpSp>
        <p:nvGrpSpPr>
          <p:cNvPr id="127" name="Oval 16"/>
          <p:cNvGrpSpPr/>
          <p:nvPr/>
        </p:nvGrpSpPr>
        <p:grpSpPr>
          <a:xfrm>
            <a:off x="6311313" y="2884971"/>
            <a:ext cx="638061" cy="638061"/>
            <a:chOff x="0" y="0"/>
            <a:chExt cx="638059" cy="638059"/>
          </a:xfrm>
        </p:grpSpPr>
        <p:sp>
          <p:nvSpPr>
            <p:cNvPr id="125" name="Circle"/>
            <p:cNvSpPr/>
            <p:nvPr/>
          </p:nvSpPr>
          <p:spPr>
            <a:xfrm>
              <a:off x="0" y="0"/>
              <a:ext cx="638060" cy="638060"/>
            </a:xfrm>
            <a:prstGeom prst="ellipse">
              <a:avLst/>
            </a:prstGeom>
            <a:solidFill>
              <a:srgbClr val="0099E2"/>
            </a:solidFill>
            <a:ln w="12700" cap="flat">
              <a:noFill/>
              <a:miter lim="400000"/>
            </a:ln>
            <a:effectLst/>
          </p:spPr>
          <p:txBody>
            <a:bodyPr wrap="square" lIns="45719" tIns="45719" rIns="45719" bIns="45719" numCol="1" anchor="ctr">
              <a:noAutofit/>
            </a:bodyPr>
            <a:lstStyle/>
            <a:p>
              <a:pPr algn="ctr">
                <a:defRPr>
                  <a:solidFill>
                    <a:schemeClr val="accent4">
                      <a:lumOff val="44000"/>
                    </a:schemeClr>
                  </a:solidFill>
                </a:defRPr>
              </a:pPr>
              <a:endParaRPr/>
            </a:p>
          </p:txBody>
        </p:sp>
        <p:sp>
          <p:nvSpPr>
            <p:cNvPr id="126" name="#"/>
            <p:cNvSpPr txBox="1"/>
            <p:nvPr/>
          </p:nvSpPr>
          <p:spPr>
            <a:xfrm>
              <a:off x="139161" y="96650"/>
              <a:ext cx="359737" cy="444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a:defRPr sz="2800" b="1">
                  <a:solidFill>
                    <a:schemeClr val="accent4">
                      <a:lumOff val="44000"/>
                    </a:schemeClr>
                  </a:solidFill>
                </a:defRPr>
              </a:lvl1pPr>
            </a:lstStyle>
            <a:p>
              <a:r>
                <a:t>#</a:t>
              </a:r>
            </a:p>
          </p:txBody>
        </p:sp>
      </p:grpSp>
      <p:grpSp>
        <p:nvGrpSpPr>
          <p:cNvPr id="130" name="Oval 17"/>
          <p:cNvGrpSpPr/>
          <p:nvPr/>
        </p:nvGrpSpPr>
        <p:grpSpPr>
          <a:xfrm>
            <a:off x="6311313" y="3745543"/>
            <a:ext cx="638061" cy="638061"/>
            <a:chOff x="0" y="0"/>
            <a:chExt cx="638059" cy="638059"/>
          </a:xfrm>
        </p:grpSpPr>
        <p:sp>
          <p:nvSpPr>
            <p:cNvPr id="128" name="Circle"/>
            <p:cNvSpPr/>
            <p:nvPr/>
          </p:nvSpPr>
          <p:spPr>
            <a:xfrm>
              <a:off x="0" y="0"/>
              <a:ext cx="638060" cy="638060"/>
            </a:xfrm>
            <a:prstGeom prst="ellipse">
              <a:avLst/>
            </a:prstGeom>
            <a:solidFill>
              <a:srgbClr val="0099E2"/>
            </a:solidFill>
            <a:ln w="12700" cap="flat">
              <a:noFill/>
              <a:miter lim="400000"/>
            </a:ln>
            <a:effectLst/>
          </p:spPr>
          <p:txBody>
            <a:bodyPr wrap="square" lIns="45719" tIns="45719" rIns="45719" bIns="45719" numCol="1" anchor="ctr">
              <a:noAutofit/>
            </a:bodyPr>
            <a:lstStyle/>
            <a:p>
              <a:pPr algn="ctr">
                <a:defRPr>
                  <a:solidFill>
                    <a:schemeClr val="accent4">
                      <a:lumOff val="44000"/>
                    </a:schemeClr>
                  </a:solidFill>
                </a:defRPr>
              </a:pPr>
              <a:endParaRPr/>
            </a:p>
          </p:txBody>
        </p:sp>
        <p:sp>
          <p:nvSpPr>
            <p:cNvPr id="129" name="#"/>
            <p:cNvSpPr txBox="1"/>
            <p:nvPr/>
          </p:nvSpPr>
          <p:spPr>
            <a:xfrm>
              <a:off x="139161" y="96650"/>
              <a:ext cx="359737" cy="444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a:defRPr sz="2800" b="1">
                  <a:solidFill>
                    <a:schemeClr val="accent4">
                      <a:lumOff val="44000"/>
                    </a:schemeClr>
                  </a:solidFill>
                </a:defRPr>
              </a:lvl1pPr>
            </a:lstStyle>
            <a:p>
              <a:r>
                <a:t>#</a:t>
              </a:r>
            </a:p>
          </p:txBody>
        </p:sp>
      </p:grpSp>
      <p:grpSp>
        <p:nvGrpSpPr>
          <p:cNvPr id="133" name="Oval 18"/>
          <p:cNvGrpSpPr/>
          <p:nvPr/>
        </p:nvGrpSpPr>
        <p:grpSpPr>
          <a:xfrm>
            <a:off x="6315247" y="4606116"/>
            <a:ext cx="638061" cy="638061"/>
            <a:chOff x="0" y="0"/>
            <a:chExt cx="638059" cy="638059"/>
          </a:xfrm>
        </p:grpSpPr>
        <p:sp>
          <p:nvSpPr>
            <p:cNvPr id="131" name="Circle"/>
            <p:cNvSpPr/>
            <p:nvPr/>
          </p:nvSpPr>
          <p:spPr>
            <a:xfrm>
              <a:off x="0" y="0"/>
              <a:ext cx="638060" cy="638060"/>
            </a:xfrm>
            <a:prstGeom prst="ellipse">
              <a:avLst/>
            </a:prstGeom>
            <a:solidFill>
              <a:srgbClr val="0099E2"/>
            </a:solidFill>
            <a:ln w="12700" cap="flat">
              <a:noFill/>
              <a:miter lim="400000"/>
            </a:ln>
            <a:effectLst/>
          </p:spPr>
          <p:txBody>
            <a:bodyPr wrap="square" lIns="45719" tIns="45719" rIns="45719" bIns="45719" numCol="1" anchor="ctr">
              <a:noAutofit/>
            </a:bodyPr>
            <a:lstStyle/>
            <a:p>
              <a:pPr algn="ctr">
                <a:defRPr>
                  <a:solidFill>
                    <a:schemeClr val="accent4">
                      <a:lumOff val="44000"/>
                    </a:schemeClr>
                  </a:solidFill>
                </a:defRPr>
              </a:pPr>
              <a:endParaRPr/>
            </a:p>
          </p:txBody>
        </p:sp>
        <p:sp>
          <p:nvSpPr>
            <p:cNvPr id="132" name="#"/>
            <p:cNvSpPr txBox="1"/>
            <p:nvPr/>
          </p:nvSpPr>
          <p:spPr>
            <a:xfrm>
              <a:off x="139161" y="96650"/>
              <a:ext cx="359737" cy="44475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lgn="ctr">
                <a:defRPr sz="2800" b="1">
                  <a:solidFill>
                    <a:schemeClr val="accent4">
                      <a:lumOff val="44000"/>
                    </a:schemeClr>
                  </a:solidFill>
                </a:defRPr>
              </a:lvl1pPr>
            </a:lstStyle>
            <a:p>
              <a:r>
                <a:t>#</a:t>
              </a:r>
            </a:p>
          </p:txBody>
        </p:sp>
      </p:grpSp>
      <p:sp>
        <p:nvSpPr>
          <p:cNvPr id="134" name="Parallelogram 13"/>
          <p:cNvSpPr/>
          <p:nvPr/>
        </p:nvSpPr>
        <p:spPr>
          <a:xfrm>
            <a:off x="8999263"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60A9"/>
          </a:solidFill>
          <a:ln w="12700">
            <a:miter lim="400000"/>
          </a:ln>
        </p:spPr>
        <p:txBody>
          <a:bodyPr lIns="45719" rIns="45719" anchor="ctr"/>
          <a:lstStyle/>
          <a:p>
            <a:pPr algn="ctr">
              <a:defRPr>
                <a:solidFill>
                  <a:schemeClr val="accent4">
                    <a:lumOff val="44000"/>
                  </a:schemeClr>
                </a:solidFill>
              </a:defRPr>
            </a:pPr>
            <a:endParaRPr/>
          </a:p>
        </p:txBody>
      </p:sp>
      <p:sp>
        <p:nvSpPr>
          <p:cNvPr id="135" name="Parallelogram 13"/>
          <p:cNvSpPr/>
          <p:nvPr/>
        </p:nvSpPr>
        <p:spPr>
          <a:xfrm>
            <a:off x="9719554"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99E2"/>
          </a:solidFill>
          <a:ln w="12700">
            <a:miter lim="400000"/>
          </a:ln>
        </p:spPr>
        <p:txBody>
          <a:bodyPr lIns="45719" rIns="45719" anchor="ctr"/>
          <a:lstStyle/>
          <a:p>
            <a:pPr algn="ctr">
              <a:defRPr>
                <a:solidFill>
                  <a:schemeClr val="accent4">
                    <a:lumOff val="44000"/>
                  </a:schemeClr>
                </a:solidFill>
              </a:defRPr>
            </a:pPr>
            <a:endParaRPr/>
          </a:p>
        </p:txBody>
      </p:sp>
      <p:sp>
        <p:nvSpPr>
          <p:cNvPr id="136"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143" name="Picture 5" descr="Picture 5"/>
          <p:cNvPicPr>
            <a:picLocks noChangeAspect="1"/>
          </p:cNvPicPr>
          <p:nvPr/>
        </p:nvPicPr>
        <p:blipFill>
          <a:blip r:embed="rId2"/>
          <a:stretch>
            <a:fillRect/>
          </a:stretch>
        </p:blipFill>
        <p:spPr>
          <a:xfrm>
            <a:off x="474662" y="5910448"/>
            <a:ext cx="2035450" cy="542739"/>
          </a:xfrm>
          <a:prstGeom prst="rect">
            <a:avLst/>
          </a:prstGeom>
          <a:ln w="12700">
            <a:miter lim="400000"/>
          </a:ln>
        </p:spPr>
      </p:pic>
      <p:sp>
        <p:nvSpPr>
          <p:cNvPr id="144" name="Title Text"/>
          <p:cNvSpPr txBox="1">
            <a:spLocks noGrp="1"/>
          </p:cNvSpPr>
          <p:nvPr>
            <p:ph type="title"/>
          </p:nvPr>
        </p:nvSpPr>
        <p:spPr>
          <a:xfrm>
            <a:off x="410510" y="404814"/>
            <a:ext cx="7903869" cy="1078815"/>
          </a:xfrm>
          <a:prstGeom prst="rect">
            <a:avLst/>
          </a:prstGeom>
        </p:spPr>
        <p:txBody>
          <a:bodyPr/>
          <a:lstStyle/>
          <a:p>
            <a:r>
              <a:t>Title Text</a:t>
            </a:r>
          </a:p>
        </p:txBody>
      </p:sp>
      <p:sp>
        <p:nvSpPr>
          <p:cNvPr id="145" name="Body Level One…"/>
          <p:cNvSpPr txBox="1">
            <a:spLocks noGrp="1"/>
          </p:cNvSpPr>
          <p:nvPr>
            <p:ph type="body" sz="quarter" idx="1"/>
          </p:nvPr>
        </p:nvSpPr>
        <p:spPr>
          <a:xfrm>
            <a:off x="836301" y="4359766"/>
            <a:ext cx="2062710" cy="1121873"/>
          </a:xfrm>
          <a:prstGeom prst="rect">
            <a:avLst/>
          </a:prstGeom>
        </p:spPr>
        <p:txBody>
          <a:bodyPr/>
          <a:lstStyle>
            <a:lvl1pPr algn="ctr">
              <a:defRPr sz="1800"/>
            </a:lvl1pPr>
            <a:lvl2pPr marL="0" indent="457200" algn="ctr">
              <a:buSzTx/>
              <a:buNone/>
              <a:defRPr sz="1800"/>
            </a:lvl2pPr>
            <a:lvl3pPr marL="0" indent="914400" algn="ctr">
              <a:buSzTx/>
              <a:buNone/>
              <a:defRPr sz="1800"/>
            </a:lvl3pPr>
            <a:lvl4pPr marL="0" indent="1371600" algn="ctr">
              <a:buSzTx/>
              <a:buNone/>
              <a:defRPr sz="1800"/>
            </a:lvl4pPr>
            <a:lvl5pPr marL="0" indent="1828800" algn="ctr">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146" name="Text Placeholder 2"/>
          <p:cNvSpPr>
            <a:spLocks noGrp="1"/>
          </p:cNvSpPr>
          <p:nvPr>
            <p:ph type="body" sz="quarter" idx="21"/>
          </p:nvPr>
        </p:nvSpPr>
        <p:spPr>
          <a:xfrm>
            <a:off x="3630591" y="4359766"/>
            <a:ext cx="2062710" cy="1121873"/>
          </a:xfrm>
          <a:prstGeom prst="rect">
            <a:avLst/>
          </a:prstGeom>
        </p:spPr>
        <p:txBody>
          <a:bodyPr/>
          <a:lstStyle/>
          <a:p>
            <a:pPr algn="ctr">
              <a:defRPr sz="1800"/>
            </a:pPr>
            <a:endParaRPr/>
          </a:p>
        </p:txBody>
      </p:sp>
      <p:sp>
        <p:nvSpPr>
          <p:cNvPr id="147" name="Text Placeholder 2"/>
          <p:cNvSpPr>
            <a:spLocks noGrp="1"/>
          </p:cNvSpPr>
          <p:nvPr>
            <p:ph type="body" sz="quarter" idx="22"/>
          </p:nvPr>
        </p:nvSpPr>
        <p:spPr>
          <a:xfrm>
            <a:off x="6424879" y="4359766"/>
            <a:ext cx="2062710" cy="1121873"/>
          </a:xfrm>
          <a:prstGeom prst="rect">
            <a:avLst/>
          </a:prstGeom>
        </p:spPr>
        <p:txBody>
          <a:bodyPr/>
          <a:lstStyle/>
          <a:p>
            <a:pPr algn="ctr">
              <a:defRPr sz="1800"/>
            </a:pPr>
            <a:endParaRPr/>
          </a:p>
        </p:txBody>
      </p:sp>
      <p:sp>
        <p:nvSpPr>
          <p:cNvPr id="148" name="Text Placeholder 2"/>
          <p:cNvSpPr>
            <a:spLocks noGrp="1"/>
          </p:cNvSpPr>
          <p:nvPr>
            <p:ph type="body" sz="quarter" idx="23"/>
          </p:nvPr>
        </p:nvSpPr>
        <p:spPr>
          <a:xfrm>
            <a:off x="9219169" y="4359766"/>
            <a:ext cx="2062710" cy="1121873"/>
          </a:xfrm>
          <a:prstGeom prst="rect">
            <a:avLst/>
          </a:prstGeom>
        </p:spPr>
        <p:txBody>
          <a:bodyPr/>
          <a:lstStyle/>
          <a:p>
            <a:pPr algn="ctr">
              <a:defRPr sz="1800"/>
            </a:pPr>
            <a:endParaRPr/>
          </a:p>
        </p:txBody>
      </p:sp>
      <p:sp>
        <p:nvSpPr>
          <p:cNvPr id="149" name="Parallelogram 13"/>
          <p:cNvSpPr/>
          <p:nvPr/>
        </p:nvSpPr>
        <p:spPr>
          <a:xfrm>
            <a:off x="8999263"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60A9"/>
          </a:solidFill>
          <a:ln w="12700">
            <a:miter lim="400000"/>
          </a:ln>
        </p:spPr>
        <p:txBody>
          <a:bodyPr lIns="45719" rIns="45719" anchor="ctr"/>
          <a:lstStyle/>
          <a:p>
            <a:pPr algn="ctr">
              <a:defRPr>
                <a:solidFill>
                  <a:schemeClr val="accent4">
                    <a:lumOff val="44000"/>
                  </a:schemeClr>
                </a:solidFill>
              </a:defRPr>
            </a:pPr>
            <a:endParaRPr/>
          </a:p>
        </p:txBody>
      </p:sp>
      <p:sp>
        <p:nvSpPr>
          <p:cNvPr id="150" name="Parallelogram 13"/>
          <p:cNvSpPr/>
          <p:nvPr/>
        </p:nvSpPr>
        <p:spPr>
          <a:xfrm>
            <a:off x="9719554"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99E2"/>
          </a:solidFill>
          <a:ln w="12700">
            <a:miter lim="400000"/>
          </a:ln>
        </p:spPr>
        <p:txBody>
          <a:bodyPr lIns="45719" rIns="45719" anchor="ctr"/>
          <a:lstStyle/>
          <a:p>
            <a:pPr algn="ctr">
              <a:defRPr>
                <a:solidFill>
                  <a:schemeClr val="accent4">
                    <a:lumOff val="44000"/>
                  </a:schemeClr>
                </a:solidFill>
              </a:defRPr>
            </a:pPr>
            <a:endParaRPr/>
          </a:p>
        </p:txBody>
      </p:sp>
      <p:sp>
        <p:nvSpPr>
          <p:cNvPr id="151" name="Text Placeholder 17"/>
          <p:cNvSpPr>
            <a:spLocks noGrp="1"/>
          </p:cNvSpPr>
          <p:nvPr>
            <p:ph type="body" sz="quarter" idx="24" hasCustomPrompt="1"/>
          </p:nvPr>
        </p:nvSpPr>
        <p:spPr>
          <a:xfrm>
            <a:off x="1138377" y="2326139"/>
            <a:ext cx="1458557" cy="1458557"/>
          </a:xfrm>
          <a:prstGeom prst="rect">
            <a:avLst/>
          </a:prstGeom>
          <a:solidFill>
            <a:srgbClr val="0060A9"/>
          </a:solidFill>
        </p:spPr>
        <p:txBody>
          <a:bodyPr anchor="ctr"/>
          <a:lstStyle>
            <a:lvl1pPr algn="ctr">
              <a:defRPr b="1">
                <a:solidFill>
                  <a:schemeClr val="accent4">
                    <a:lumOff val="44000"/>
                  </a:schemeClr>
                </a:solidFill>
              </a:defRPr>
            </a:lvl1pPr>
          </a:lstStyle>
          <a:p>
            <a:r>
              <a:t> </a:t>
            </a:r>
          </a:p>
        </p:txBody>
      </p:sp>
      <p:sp>
        <p:nvSpPr>
          <p:cNvPr id="152" name="Text Placeholder 17"/>
          <p:cNvSpPr>
            <a:spLocks noGrp="1"/>
          </p:cNvSpPr>
          <p:nvPr>
            <p:ph type="body" sz="quarter" idx="25" hasCustomPrompt="1"/>
          </p:nvPr>
        </p:nvSpPr>
        <p:spPr>
          <a:xfrm>
            <a:off x="3932668" y="2326139"/>
            <a:ext cx="1458556" cy="1458557"/>
          </a:xfrm>
          <a:prstGeom prst="rect">
            <a:avLst/>
          </a:prstGeom>
          <a:solidFill>
            <a:srgbClr val="0060A9"/>
          </a:solidFill>
        </p:spPr>
        <p:txBody>
          <a:bodyPr anchor="ctr"/>
          <a:lstStyle>
            <a:lvl1pPr algn="ctr">
              <a:defRPr b="1">
                <a:solidFill>
                  <a:schemeClr val="accent4">
                    <a:lumOff val="44000"/>
                  </a:schemeClr>
                </a:solidFill>
              </a:defRPr>
            </a:lvl1pPr>
          </a:lstStyle>
          <a:p>
            <a:r>
              <a:t> </a:t>
            </a:r>
          </a:p>
        </p:txBody>
      </p:sp>
      <p:sp>
        <p:nvSpPr>
          <p:cNvPr id="153" name="Text Placeholder 17"/>
          <p:cNvSpPr>
            <a:spLocks noGrp="1"/>
          </p:cNvSpPr>
          <p:nvPr>
            <p:ph type="body" sz="quarter" idx="26" hasCustomPrompt="1"/>
          </p:nvPr>
        </p:nvSpPr>
        <p:spPr>
          <a:xfrm>
            <a:off x="6726956" y="2326138"/>
            <a:ext cx="1458556" cy="1458556"/>
          </a:xfrm>
          <a:prstGeom prst="rect">
            <a:avLst/>
          </a:prstGeom>
          <a:solidFill>
            <a:srgbClr val="0060A9"/>
          </a:solidFill>
        </p:spPr>
        <p:txBody>
          <a:bodyPr anchor="ctr"/>
          <a:lstStyle>
            <a:lvl1pPr algn="ctr">
              <a:defRPr b="1">
                <a:solidFill>
                  <a:schemeClr val="accent4">
                    <a:lumOff val="44000"/>
                  </a:schemeClr>
                </a:solidFill>
              </a:defRPr>
            </a:lvl1pPr>
          </a:lstStyle>
          <a:p>
            <a:r>
              <a:t> </a:t>
            </a:r>
          </a:p>
        </p:txBody>
      </p:sp>
      <p:sp>
        <p:nvSpPr>
          <p:cNvPr id="154" name="Text Placeholder 17"/>
          <p:cNvSpPr>
            <a:spLocks noGrp="1"/>
          </p:cNvSpPr>
          <p:nvPr>
            <p:ph type="body" sz="quarter" idx="27" hasCustomPrompt="1"/>
          </p:nvPr>
        </p:nvSpPr>
        <p:spPr>
          <a:xfrm>
            <a:off x="9521245" y="2326139"/>
            <a:ext cx="1458557" cy="1458557"/>
          </a:xfrm>
          <a:prstGeom prst="rect">
            <a:avLst/>
          </a:prstGeom>
          <a:solidFill>
            <a:srgbClr val="0060A9"/>
          </a:solidFill>
        </p:spPr>
        <p:txBody>
          <a:bodyPr anchor="ctr"/>
          <a:lstStyle>
            <a:lvl1pPr algn="ctr">
              <a:defRPr b="1">
                <a:solidFill>
                  <a:schemeClr val="accent4">
                    <a:lumOff val="44000"/>
                  </a:schemeClr>
                </a:solidFill>
              </a:defRPr>
            </a:lvl1pPr>
          </a:lstStyle>
          <a:p>
            <a:r>
              <a:t> </a:t>
            </a:r>
          </a:p>
        </p:txBody>
      </p:sp>
      <p:sp>
        <p:nvSpPr>
          <p:cNvPr id="155" name="Slide Number"/>
          <p:cNvSpPr txBox="1">
            <a:spLocks noGrp="1"/>
          </p:cNvSpPr>
          <p:nvPr>
            <p:ph type="sldNum" sz="quarter" idx="2"/>
          </p:nvPr>
        </p:nvSpPr>
        <p:spPr>
          <a:xfrm>
            <a:off x="5892800" y="6172200"/>
            <a:ext cx="2844800" cy="3683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Off val="44000"/>
          </a:schemeClr>
        </a:solidFill>
        <a:effectLst/>
      </p:bgPr>
    </p:bg>
    <p:spTree>
      <p:nvGrpSpPr>
        <p:cNvPr id="1" name=""/>
        <p:cNvGrpSpPr/>
        <p:nvPr/>
      </p:nvGrpSpPr>
      <p:grpSpPr>
        <a:xfrm>
          <a:off x="0" y="0"/>
          <a:ext cx="0" cy="0"/>
          <a:chOff x="0" y="0"/>
          <a:chExt cx="0" cy="0"/>
        </a:xfrm>
      </p:grpSpPr>
      <p:pic>
        <p:nvPicPr>
          <p:cNvPr id="2" name="Picture 5" descr="Picture 5"/>
          <p:cNvPicPr>
            <a:picLocks noChangeAspect="1"/>
          </p:cNvPicPr>
          <p:nvPr/>
        </p:nvPicPr>
        <p:blipFill>
          <a:blip r:embed="rId22"/>
          <a:stretch>
            <a:fillRect/>
          </a:stretch>
        </p:blipFill>
        <p:spPr>
          <a:xfrm>
            <a:off x="474662" y="5910448"/>
            <a:ext cx="2035450" cy="542739"/>
          </a:xfrm>
          <a:prstGeom prst="rect">
            <a:avLst/>
          </a:prstGeom>
          <a:ln w="12700">
            <a:miter lim="400000"/>
          </a:ln>
        </p:spPr>
      </p:pic>
      <p:sp>
        <p:nvSpPr>
          <p:cNvPr id="3" name="Title Text"/>
          <p:cNvSpPr txBox="1">
            <a:spLocks noGrp="1"/>
          </p:cNvSpPr>
          <p:nvPr>
            <p:ph type="title"/>
          </p:nvPr>
        </p:nvSpPr>
        <p:spPr>
          <a:xfrm>
            <a:off x="609600" y="274637"/>
            <a:ext cx="10972800"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610600" y="6356350"/>
            <a:ext cx="335866" cy="333088"/>
          </a:xfrm>
          <a:prstGeom prst="rect">
            <a:avLst/>
          </a:prstGeom>
          <a:ln w="12700">
            <a:miter lim="400000"/>
          </a:ln>
        </p:spPr>
        <p:txBody>
          <a:bodyPr wrap="none" lIns="45719" rIns="45719">
            <a:spAutoFit/>
          </a:body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8" r:id="rId19"/>
    <p:sldLayoutId id="2147483669" r:id="rId20"/>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60A9"/>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60A9"/>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60A9"/>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60A9"/>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60A9"/>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60A9"/>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60A9"/>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60A9"/>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60A9"/>
          </a:solidFill>
          <a:uFillTx/>
          <a:latin typeface="Calibri"/>
          <a:ea typeface="Calibri"/>
          <a:cs typeface="Calibri"/>
          <a:sym typeface="Calibri"/>
        </a:defRPr>
      </a:lvl9pPr>
    </p:titleStyle>
    <p:bodyStyle>
      <a:lvl1pPr marL="0" marR="0" indent="0" algn="l" defTabSz="914400" rtl="0" latinLnBrk="0">
        <a:lnSpc>
          <a:spcPct val="90000"/>
        </a:lnSpc>
        <a:spcBef>
          <a:spcPts val="1000"/>
        </a:spcBef>
        <a:spcAft>
          <a:spcPts val="0"/>
        </a:spcAft>
        <a:buClrTx/>
        <a:buSzTx/>
        <a:buFontTx/>
        <a:buNone/>
        <a:tabLst/>
        <a:defRPr sz="2800" b="0" i="0" u="none" strike="noStrike" cap="none" spc="0" baseline="0">
          <a:solidFill>
            <a:srgbClr val="0060A9"/>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60A9"/>
          </a:solidFill>
          <a:uFillTx/>
          <a:latin typeface="Calibri"/>
          <a:ea typeface="Calibri"/>
          <a:cs typeface="Calibri"/>
          <a:sym typeface="Calibri"/>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60A9"/>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60A9"/>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60A9"/>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60A9"/>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60A9"/>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60A9"/>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solidFill>
            <a:srgbClr val="0060A9"/>
          </a:solidFill>
          <a:uFillTx/>
          <a:latin typeface="Calibri"/>
          <a:ea typeface="Calibri"/>
          <a:cs typeface="Calibri"/>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https://www.manula.com/manuals/slsnsw/junior-activities/1/en/topic/administration"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nula.com/manuals/slsnsw/junior-activities/1/en/topic/administration"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slsnsw.zoom.us/meeting/register/ZWIhj0ZhQP-ciA-rG0sHQg"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hyperlink" Target="https://slsnsw.zoom.us/meeting/register/oiydmqcGRf6s5dq5wkgteg" TargetMode="External"/><Relationship Id="rId4" Type="http://schemas.openxmlformats.org/officeDocument/2006/relationships/hyperlink" Target="https://slsnsw.zoom.us/meeting/register/Hacr2u4ZTxKY55zv6_t5x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nula.com/manuals/slsnsw/junior-activities/1/en/topic/age-managers"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nula.com/manuals/slsnsw/junior-activities/1/en/topic/junior-age-award-processing"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help.sls.com.au/webinars/" TargetMode="Externa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manula.com/manuals/slsnsw/junior-activities/1/en/topic/administr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Image4.jpg" descr="Image4.jpg"/>
          <p:cNvPicPr>
            <a:picLocks noGrp="1" noChangeAspect="1"/>
          </p:cNvPicPr>
          <p:nvPr>
            <p:ph type="pic" idx="21"/>
          </p:nvPr>
        </p:nvPicPr>
        <p:blipFill>
          <a:blip r:embed="rId2"/>
          <a:srcRect l="17676" r="17676"/>
          <a:stretch>
            <a:fillRect/>
          </a:stretch>
        </p:blipFill>
        <p:spPr>
          <a:xfrm>
            <a:off x="-485" y="0"/>
            <a:ext cx="12192001" cy="6858000"/>
          </a:xfrm>
          <a:prstGeom prst="rect">
            <a:avLst/>
          </a:prstGeom>
        </p:spPr>
      </p:pic>
      <p:sp>
        <p:nvSpPr>
          <p:cNvPr id="304" name="Text Placeholder 2"/>
          <p:cNvSpPr txBox="1">
            <a:spLocks noGrp="1"/>
          </p:cNvSpPr>
          <p:nvPr>
            <p:ph type="body" sz="quarter" idx="1"/>
          </p:nvPr>
        </p:nvSpPr>
        <p:spPr>
          <a:xfrm>
            <a:off x="0" y="404813"/>
            <a:ext cx="5335588" cy="1619251"/>
          </a:xfrm>
          <a:prstGeom prst="rect">
            <a:avLst/>
          </a:prstGeom>
          <a:ln>
            <a:solidFill>
              <a:srgbClr val="4472C4"/>
            </a:solidFill>
          </a:ln>
        </p:spPr>
        <p:txBody>
          <a:bodyPr lIns="45719" tIns="45720" rIns="45719" bIns="45720" anchor="t">
            <a:normAutofit/>
          </a:bodyPr>
          <a:lstStyle/>
          <a:p>
            <a:r>
              <a:rPr lang="en-US"/>
              <a:t>0</a:t>
            </a:r>
          </a:p>
        </p:txBody>
      </p:sp>
      <p:sp>
        <p:nvSpPr>
          <p:cNvPr id="305" name="Title 3"/>
          <p:cNvSpPr txBox="1">
            <a:spLocks noGrp="1"/>
          </p:cNvSpPr>
          <p:nvPr>
            <p:ph type="title"/>
          </p:nvPr>
        </p:nvSpPr>
        <p:spPr>
          <a:xfrm>
            <a:off x="-1" y="954741"/>
            <a:ext cx="5335591" cy="1069323"/>
          </a:xfrm>
          <a:prstGeom prst="rect">
            <a:avLst/>
          </a:prstGeom>
        </p:spPr>
        <p:txBody>
          <a:bodyPr>
            <a:normAutofit fontScale="90000"/>
          </a:bodyPr>
          <a:lstStyle/>
          <a:p>
            <a:pPr defTabSz="576072">
              <a:defRPr sz="2457"/>
            </a:pPr>
            <a:r>
              <a:t>XXX Club Junior Activities Pre-Season Team Briefing  </a:t>
            </a:r>
            <a:br/>
            <a:endParaRPr/>
          </a:p>
        </p:txBody>
      </p:sp>
      <p:pic>
        <p:nvPicPr>
          <p:cNvPr id="308" name="Picture 7" descr="Picture 7"/>
          <p:cNvPicPr>
            <a:picLocks noChangeAspect="1"/>
          </p:cNvPicPr>
          <p:nvPr/>
        </p:nvPicPr>
        <p:blipFill>
          <a:blip r:embed="rId3"/>
          <a:stretch>
            <a:fillRect/>
          </a:stretch>
        </p:blipFill>
        <p:spPr>
          <a:xfrm>
            <a:off x="242093" y="5157787"/>
            <a:ext cx="2425701" cy="64770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itle 1"/>
          <p:cNvSpPr txBox="1">
            <a:spLocks noGrp="1"/>
          </p:cNvSpPr>
          <p:nvPr>
            <p:ph type="title"/>
          </p:nvPr>
        </p:nvSpPr>
        <p:spPr>
          <a:xfrm>
            <a:off x="410511" y="404814"/>
            <a:ext cx="7903868" cy="1078815"/>
          </a:xfrm>
          <a:prstGeom prst="rect">
            <a:avLst/>
          </a:prstGeom>
        </p:spPr>
        <p:txBody>
          <a:bodyPr/>
          <a:lstStyle/>
          <a:p>
            <a:r>
              <a:t>Junior Development Resource Kit </a:t>
            </a:r>
          </a:p>
        </p:txBody>
      </p:sp>
      <p:sp>
        <p:nvSpPr>
          <p:cNvPr id="383" name="Content Placeholder 2"/>
          <p:cNvSpPr txBox="1"/>
          <p:nvPr/>
        </p:nvSpPr>
        <p:spPr>
          <a:xfrm>
            <a:off x="456231" y="1643327"/>
            <a:ext cx="8261048" cy="439684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rmAutofit/>
          </a:bodyPr>
          <a:lstStyle/>
          <a:p>
            <a:pPr defTabSz="896111">
              <a:lnSpc>
                <a:spcPct val="90000"/>
              </a:lnSpc>
              <a:spcBef>
                <a:spcPts val="900"/>
              </a:spcBef>
              <a:defRPr sz="2352"/>
            </a:pPr>
            <a:r>
              <a:rPr sz="2350"/>
              <a:t>The national Junior Development Program includes lessons and resources that are tailored to each different age group. The program covers a diverse range of skills and is based on participatory evaluation. </a:t>
            </a:r>
          </a:p>
          <a:p>
            <a:pPr defTabSz="896111">
              <a:lnSpc>
                <a:spcPct val="90000"/>
              </a:lnSpc>
              <a:spcBef>
                <a:spcPts val="900"/>
              </a:spcBef>
              <a:defRPr sz="2352"/>
            </a:pPr>
            <a:endParaRPr lang="en-US" sz="2350"/>
          </a:p>
          <a:p>
            <a:pPr defTabSz="896111">
              <a:lnSpc>
                <a:spcPct val="90000"/>
              </a:lnSpc>
              <a:spcBef>
                <a:spcPts val="900"/>
              </a:spcBef>
              <a:defRPr sz="2352"/>
            </a:pPr>
            <a:r>
              <a:rPr sz="2350"/>
              <a:t>The program provides a pathway of learning towards the Surf Rescue Certificate and creating future lifesavers. </a:t>
            </a:r>
          </a:p>
          <a:p>
            <a:pPr defTabSz="896111">
              <a:lnSpc>
                <a:spcPct val="90000"/>
              </a:lnSpc>
              <a:spcBef>
                <a:spcPts val="900"/>
              </a:spcBef>
              <a:defRPr sz="2352"/>
            </a:pPr>
            <a:endParaRPr/>
          </a:p>
          <a:p>
            <a:pPr defTabSz="896111">
              <a:lnSpc>
                <a:spcPct val="90000"/>
              </a:lnSpc>
              <a:spcBef>
                <a:spcPts val="900"/>
              </a:spcBef>
              <a:defRPr sz="2352"/>
            </a:pPr>
            <a:r>
              <a:rPr sz="2350"/>
              <a:t>Available on the SLSNSW Website / SLS Hub. Supported by ‘Age Groups, Preliminary and Competitions Factsheet’. </a:t>
            </a:r>
            <a:endParaRPr sz="2350" b="1"/>
          </a:p>
          <a:p>
            <a:pPr defTabSz="896111">
              <a:lnSpc>
                <a:spcPct val="90000"/>
              </a:lnSpc>
              <a:spcBef>
                <a:spcPts val="900"/>
              </a:spcBef>
              <a:defRPr sz="2352"/>
            </a:pPr>
            <a:endParaRPr b="1"/>
          </a:p>
        </p:txBody>
      </p:sp>
      <p:pic>
        <p:nvPicPr>
          <p:cNvPr id="384" name="Picture 3" descr="Picture 3"/>
          <p:cNvPicPr>
            <a:picLocks noChangeAspect="1"/>
          </p:cNvPicPr>
          <p:nvPr/>
        </p:nvPicPr>
        <p:blipFill>
          <a:blip r:embed="rId3"/>
          <a:stretch>
            <a:fillRect/>
          </a:stretch>
        </p:blipFill>
        <p:spPr>
          <a:xfrm>
            <a:off x="8515401" y="1803025"/>
            <a:ext cx="3266089" cy="4396846"/>
          </a:xfrm>
          <a:prstGeom prst="rect">
            <a:avLst/>
          </a:prstGeom>
          <a:ln w="12700">
            <a:miter lim="400000"/>
          </a:ln>
        </p:spPr>
      </p:pic>
      <p:sp>
        <p:nvSpPr>
          <p:cNvPr id="2" name="TextBox 1">
            <a:extLst>
              <a:ext uri="{FF2B5EF4-FFF2-40B4-BE49-F238E27FC236}">
                <a16:creationId xmlns:a16="http://schemas.microsoft.com/office/drawing/2014/main" id="{90B08229-54EF-82BA-34D9-5E528DD23C36}"/>
              </a:ext>
            </a:extLst>
          </p:cNvPr>
          <p:cNvSpPr txBox="1"/>
          <p:nvPr/>
        </p:nvSpPr>
        <p:spPr>
          <a:xfrm>
            <a:off x="5829300" y="-371602"/>
            <a:ext cx="6363334" cy="36933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chemeClr val="bg1"/>
                </a:solidFill>
                <a:effectLst/>
                <a:uFillTx/>
                <a:latin typeface="Calibri"/>
                <a:ea typeface="Calibri"/>
                <a:cs typeface="Calibri"/>
                <a:sym typeface="Calibri"/>
              </a:rPr>
              <a:t>Slide ready to go – Overview of Junior Development Resource Kit</a:t>
            </a:r>
            <a:endParaRPr kumimoji="0" lang="en-GB" sz="1800" b="0" i="0" u="none" strike="noStrike" cap="none" spc="0" normalizeH="0" baseline="0">
              <a:ln>
                <a:noFill/>
              </a:ln>
              <a:solidFill>
                <a:schemeClr val="bg1"/>
              </a:solidFill>
              <a:effectLst/>
              <a:uFillTx/>
              <a:latin typeface="Calibri"/>
              <a:ea typeface="Calibri"/>
              <a:cs typeface="Calibri"/>
              <a:sym typeface="Calibri"/>
            </a:endParaRPr>
          </a:p>
        </p:txBody>
      </p:sp>
    </p:spTree>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Title 1"/>
          <p:cNvSpPr txBox="1">
            <a:spLocks noGrp="1"/>
          </p:cNvSpPr>
          <p:nvPr>
            <p:ph type="title"/>
          </p:nvPr>
        </p:nvSpPr>
        <p:spPr>
          <a:xfrm>
            <a:off x="410511" y="404814"/>
            <a:ext cx="7903868" cy="1078815"/>
          </a:xfrm>
          <a:prstGeom prst="rect">
            <a:avLst/>
          </a:prstGeom>
        </p:spPr>
        <p:txBody>
          <a:bodyPr/>
          <a:lstStyle/>
          <a:p>
            <a:r>
              <a:t>Major Updates for 2025-26</a:t>
            </a:r>
          </a:p>
        </p:txBody>
      </p:sp>
      <p:sp>
        <p:nvSpPr>
          <p:cNvPr id="389" name="Content Placeholder 2"/>
          <p:cNvSpPr txBox="1"/>
          <p:nvPr/>
        </p:nvSpPr>
        <p:spPr>
          <a:xfrm>
            <a:off x="410511" y="1286156"/>
            <a:ext cx="8517589" cy="407341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noAutofit/>
          </a:bodyPr>
          <a:lstStyle/>
          <a:p>
            <a:pPr marL="314960" indent="-314960" defTabSz="841247">
              <a:lnSpc>
                <a:spcPct val="72000"/>
              </a:lnSpc>
              <a:spcBef>
                <a:spcPts val="900"/>
              </a:spcBef>
              <a:buSzPct val="100000"/>
              <a:buChar char="-"/>
              <a:defRPr sz="1656">
                <a:solidFill>
                  <a:srgbClr val="0070C0"/>
                </a:solidFill>
              </a:defRPr>
            </a:pPr>
            <a:r>
              <a:rPr sz="2400"/>
              <a:t>The SLSA </a:t>
            </a:r>
            <a:r>
              <a:rPr sz="2400" b="1"/>
              <a:t>Age Manager Course has a refreshed look </a:t>
            </a:r>
            <a:r>
              <a:rPr sz="2400"/>
              <a:t>and improved content </a:t>
            </a:r>
            <a:r>
              <a:rPr sz="2400" i="1"/>
              <a:t>(no requirement for existing Age Managers to complete this course)</a:t>
            </a:r>
            <a:endParaRPr lang="en-US" sz="2400"/>
          </a:p>
          <a:p>
            <a:pPr marL="314960" indent="-314960" defTabSz="841247">
              <a:lnSpc>
                <a:spcPct val="72000"/>
              </a:lnSpc>
              <a:spcBef>
                <a:spcPts val="900"/>
              </a:spcBef>
              <a:buSzPct val="100000"/>
              <a:buChar char="-"/>
              <a:defRPr sz="2208" i="1">
                <a:solidFill>
                  <a:srgbClr val="0070C0"/>
                </a:solidFill>
              </a:defRPr>
            </a:pPr>
            <a:endParaRPr sz="1200"/>
          </a:p>
          <a:p>
            <a:pPr marL="314960" indent="-314960" defTabSz="841247">
              <a:lnSpc>
                <a:spcPct val="72000"/>
              </a:lnSpc>
              <a:spcBef>
                <a:spcPts val="900"/>
              </a:spcBef>
              <a:buSzPct val="100000"/>
              <a:buChar char="-"/>
              <a:defRPr sz="1656">
                <a:solidFill>
                  <a:srgbClr val="0070C0"/>
                </a:solidFill>
              </a:defRPr>
            </a:pPr>
            <a:r>
              <a:rPr sz="2400"/>
              <a:t>Proof of age </a:t>
            </a:r>
            <a:r>
              <a:rPr sz="2400" i="1"/>
              <a:t>(</a:t>
            </a:r>
            <a:r>
              <a:rPr sz="2400" i="1" err="1"/>
              <a:t>eg</a:t>
            </a:r>
            <a:r>
              <a:rPr sz="2400" i="1"/>
              <a:t> birth certificates) </a:t>
            </a:r>
            <a:r>
              <a:rPr sz="2400"/>
              <a:t>is no longer required for new members joining Nippers </a:t>
            </a:r>
          </a:p>
          <a:p>
            <a:pPr marL="314960" indent="-314960" defTabSz="841247">
              <a:lnSpc>
                <a:spcPct val="72000"/>
              </a:lnSpc>
              <a:spcBef>
                <a:spcPts val="900"/>
              </a:spcBef>
              <a:buSzPct val="100000"/>
              <a:buChar char="-"/>
              <a:defRPr sz="2208">
                <a:solidFill>
                  <a:srgbClr val="0070C0"/>
                </a:solidFill>
              </a:defRPr>
            </a:pPr>
            <a:endParaRPr sz="1200"/>
          </a:p>
          <a:p>
            <a:pPr marL="314960" indent="-314960" defTabSz="841247">
              <a:lnSpc>
                <a:spcPct val="72000"/>
              </a:lnSpc>
              <a:spcBef>
                <a:spcPts val="900"/>
              </a:spcBef>
              <a:buSzPct val="100000"/>
              <a:buChar char="-"/>
              <a:defRPr sz="1656">
                <a:solidFill>
                  <a:srgbClr val="0070C0"/>
                </a:solidFill>
              </a:defRPr>
            </a:pPr>
            <a:r>
              <a:rPr sz="2400"/>
              <a:t>A Nipper Safety Assistant (NSA) Award has been created to assist Clubs with additional resources for Water Safety during Nippers. </a:t>
            </a:r>
          </a:p>
          <a:p>
            <a:pPr marL="314960" indent="-314960" defTabSz="841247">
              <a:lnSpc>
                <a:spcPct val="72000"/>
              </a:lnSpc>
              <a:spcBef>
                <a:spcPts val="900"/>
              </a:spcBef>
              <a:buSzPct val="100000"/>
              <a:buChar char="-"/>
              <a:defRPr sz="2208">
                <a:solidFill>
                  <a:srgbClr val="0070C0"/>
                </a:solidFill>
              </a:defRPr>
            </a:pPr>
            <a:endParaRPr sz="1200"/>
          </a:p>
          <a:p>
            <a:pPr marL="314960" indent="-314960" defTabSz="841247">
              <a:lnSpc>
                <a:spcPct val="72000"/>
              </a:lnSpc>
              <a:spcBef>
                <a:spcPts val="900"/>
              </a:spcBef>
              <a:buSzPct val="100000"/>
              <a:buChar char="-"/>
              <a:defRPr sz="1656">
                <a:solidFill>
                  <a:srgbClr val="0070C0"/>
                </a:solidFill>
              </a:defRPr>
            </a:pPr>
            <a:r>
              <a:rPr sz="2400"/>
              <a:t>Sub membership-categories now include</a:t>
            </a:r>
            <a:r>
              <a:rPr lang="en-US" sz="2400"/>
              <a:t> </a:t>
            </a:r>
            <a:r>
              <a:rPr sz="2400"/>
              <a:t>Nipper Parent and Inclusive / Adaptive Program Participant</a:t>
            </a:r>
            <a:endParaRPr sz="2400">
              <a:solidFill>
                <a:srgbClr val="889CC3"/>
              </a:solidFill>
            </a:endParaRPr>
          </a:p>
          <a:p>
            <a:pPr marL="314960" indent="-314960" defTabSz="841247">
              <a:lnSpc>
                <a:spcPct val="72000"/>
              </a:lnSpc>
              <a:spcBef>
                <a:spcPts val="900"/>
              </a:spcBef>
              <a:buSzPct val="100000"/>
              <a:buChar char="-"/>
              <a:defRPr sz="2208">
                <a:solidFill>
                  <a:srgbClr val="FF0000"/>
                </a:solidFill>
              </a:defRPr>
            </a:pPr>
            <a:endParaRPr sz="1200">
              <a:solidFill>
                <a:srgbClr val="889CC3"/>
              </a:solidFill>
            </a:endParaRPr>
          </a:p>
          <a:p>
            <a:pPr defTabSz="841247">
              <a:lnSpc>
                <a:spcPct val="72000"/>
              </a:lnSpc>
              <a:spcBef>
                <a:spcPts val="900"/>
              </a:spcBef>
              <a:defRPr sz="1656">
                <a:solidFill>
                  <a:srgbClr val="0070C0"/>
                </a:solidFill>
              </a:defRPr>
            </a:pPr>
            <a:r>
              <a:rPr sz="2400"/>
              <a:t>Please refer to the </a:t>
            </a:r>
            <a:r>
              <a:rPr sz="2400" u="sng">
                <a:solidFill>
                  <a:srgbClr val="0060A9"/>
                </a:solidFill>
                <a:uFill>
                  <a:solidFill>
                    <a:srgbClr val="0060A9"/>
                  </a:solidFill>
                </a:uFill>
                <a:hlinkClick r:id="rId2"/>
              </a:rPr>
              <a:t>SLSNSW Junior Activity Handbook </a:t>
            </a:r>
            <a:r>
              <a:rPr sz="2400"/>
              <a:t>for more information. </a:t>
            </a:r>
          </a:p>
        </p:txBody>
      </p:sp>
      <p:sp>
        <p:nvSpPr>
          <p:cNvPr id="3" name="TextBox 2">
            <a:extLst>
              <a:ext uri="{FF2B5EF4-FFF2-40B4-BE49-F238E27FC236}">
                <a16:creationId xmlns:a16="http://schemas.microsoft.com/office/drawing/2014/main" id="{FBF0116B-E036-190A-BD2E-118DACACDB9A}"/>
              </a:ext>
            </a:extLst>
          </p:cNvPr>
          <p:cNvSpPr txBox="1"/>
          <p:nvPr/>
        </p:nvSpPr>
        <p:spPr>
          <a:xfrm>
            <a:off x="6096000" y="-649909"/>
            <a:ext cx="6089650" cy="646329"/>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rgbClr val="FF0000"/>
                </a:solidFill>
                <a:effectLst/>
                <a:uFillTx/>
                <a:latin typeface="Calibri"/>
                <a:ea typeface="Calibri"/>
                <a:cs typeface="Calibri"/>
                <a:sym typeface="Calibri"/>
              </a:rPr>
              <a:t>Largely ready to go – can be updated to include any club specific changes</a:t>
            </a:r>
            <a:endParaRPr kumimoji="0" lang="en-GB" sz="1800" b="0" i="0" u="none" strike="noStrike" cap="none" spc="0" normalizeH="0" baseline="0">
              <a:ln>
                <a:noFill/>
              </a:ln>
              <a:solidFill>
                <a:srgbClr val="FF0000"/>
              </a:solidFill>
              <a:effectLst/>
              <a:uFillTx/>
              <a:latin typeface="Calibri"/>
              <a:ea typeface="Calibri"/>
              <a:cs typeface="Calibri"/>
              <a:sym typeface="Calibri"/>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itle 1"/>
          <p:cNvSpPr txBox="1">
            <a:spLocks noGrp="1"/>
          </p:cNvSpPr>
          <p:nvPr>
            <p:ph type="title"/>
          </p:nvPr>
        </p:nvSpPr>
        <p:spPr>
          <a:xfrm>
            <a:off x="410511" y="404814"/>
            <a:ext cx="7903868" cy="1078815"/>
          </a:xfrm>
          <a:prstGeom prst="rect">
            <a:avLst/>
          </a:prstGeom>
        </p:spPr>
        <p:txBody>
          <a:bodyPr/>
          <a:lstStyle/>
          <a:p>
            <a:r>
              <a:t>Nipper Safety Assistant Award</a:t>
            </a:r>
          </a:p>
        </p:txBody>
      </p:sp>
      <p:sp>
        <p:nvSpPr>
          <p:cNvPr id="392" name="Content Placeholder 2"/>
          <p:cNvSpPr txBox="1"/>
          <p:nvPr/>
        </p:nvSpPr>
        <p:spPr>
          <a:xfrm>
            <a:off x="405431" y="1146456"/>
            <a:ext cx="9226249" cy="473975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spAutoFit/>
          </a:bodyPr>
          <a:lstStyle/>
          <a:p>
            <a:pPr>
              <a:lnSpc>
                <a:spcPct val="90000"/>
              </a:lnSpc>
              <a:spcBef>
                <a:spcPts val="1000"/>
              </a:spcBef>
              <a:defRPr>
                <a:solidFill>
                  <a:srgbClr val="0070C0"/>
                </a:solidFill>
              </a:defRPr>
            </a:pPr>
            <a:r>
              <a:rPr sz="2000"/>
              <a:t>A new Nipper Safety Assistant (NSA) Award has been created nationally to assist clubs with additional resources for water safety during Nippers. NSAs can support water safety personnel during Nipper activities when it has been deemed suitable by the Water Safety Supervisor and when:</a:t>
            </a:r>
            <a:endParaRPr lang="en-US" sz="2000"/>
          </a:p>
          <a:p>
            <a:pPr marL="742950" indent="-742950">
              <a:lnSpc>
                <a:spcPct val="90000"/>
              </a:lnSpc>
              <a:spcBef>
                <a:spcPts val="1000"/>
              </a:spcBef>
              <a:buSzPct val="100000"/>
              <a:buAutoNum type="arabicPeriod"/>
              <a:defRPr>
                <a:solidFill>
                  <a:srgbClr val="0070C0"/>
                </a:solidFill>
              </a:defRPr>
            </a:pPr>
            <a:r>
              <a:rPr sz="2000"/>
              <a:t>Conditions are confirmed as low risk conditions with an assessment completed in the Surf Risk Rating (SRR) tool.</a:t>
            </a:r>
          </a:p>
          <a:p>
            <a:pPr marL="742950" indent="-742950">
              <a:lnSpc>
                <a:spcPct val="90000"/>
              </a:lnSpc>
              <a:spcBef>
                <a:spcPts val="1000"/>
              </a:spcBef>
              <a:buSzPct val="100000"/>
              <a:buAutoNum type="arabicPeriod"/>
              <a:defRPr>
                <a:solidFill>
                  <a:srgbClr val="0070C0"/>
                </a:solidFill>
              </a:defRPr>
            </a:pPr>
            <a:r>
              <a:rPr sz="2000"/>
              <a:t>The age group is U8 or below.</a:t>
            </a:r>
          </a:p>
          <a:p>
            <a:pPr marL="742950" indent="-742950">
              <a:lnSpc>
                <a:spcPct val="90000"/>
              </a:lnSpc>
              <a:spcBef>
                <a:spcPts val="1000"/>
              </a:spcBef>
              <a:buSzPct val="100000"/>
              <a:buAutoNum type="arabicPeriod"/>
              <a:defRPr>
                <a:solidFill>
                  <a:srgbClr val="0070C0"/>
                </a:solidFill>
              </a:defRPr>
            </a:pPr>
            <a:r>
              <a:rPr sz="2000"/>
              <a:t>Activities are shallow water only.</a:t>
            </a:r>
          </a:p>
          <a:p>
            <a:pPr marL="742950" indent="-742950">
              <a:lnSpc>
                <a:spcPct val="90000"/>
              </a:lnSpc>
              <a:spcBef>
                <a:spcPts val="1000"/>
              </a:spcBef>
              <a:buSzPct val="100000"/>
              <a:buAutoNum type="arabicPeriod"/>
              <a:defRPr>
                <a:solidFill>
                  <a:srgbClr val="0070C0"/>
                </a:solidFill>
              </a:defRPr>
            </a:pPr>
            <a:r>
              <a:rPr sz="2000"/>
              <a:t>NSAs do not make up more than 50% of the water safety team for the Nipper activity.</a:t>
            </a:r>
          </a:p>
          <a:p>
            <a:pPr>
              <a:lnSpc>
                <a:spcPct val="90000"/>
              </a:lnSpc>
              <a:spcBef>
                <a:spcPts val="1000"/>
              </a:spcBef>
              <a:defRPr>
                <a:solidFill>
                  <a:srgbClr val="0070C0"/>
                </a:solidFill>
              </a:defRPr>
            </a:pPr>
            <a:r>
              <a:rPr sz="2000"/>
              <a:t>The award is available for members aged 13+ and requires completion of a 50m swim, 2-minutes of treading water, signals and rescue tube orientation and practice in its usage. </a:t>
            </a:r>
          </a:p>
          <a:p>
            <a:pPr>
              <a:lnSpc>
                <a:spcPct val="90000"/>
              </a:lnSpc>
              <a:spcBef>
                <a:spcPts val="1000"/>
              </a:spcBef>
              <a:defRPr>
                <a:solidFill>
                  <a:srgbClr val="0070C0"/>
                </a:solidFill>
              </a:defRPr>
            </a:pPr>
            <a:r>
              <a:rPr sz="2000"/>
              <a:t>Please refer to the </a:t>
            </a:r>
            <a:r>
              <a:rPr sz="2000" u="sng">
                <a:solidFill>
                  <a:srgbClr val="0060A9"/>
                </a:solidFill>
                <a:uFill>
                  <a:solidFill>
                    <a:srgbClr val="0060A9"/>
                  </a:solidFill>
                </a:uFill>
                <a:hlinkClick r:id="rId3"/>
              </a:rPr>
              <a:t>SLSNSW Junior Activity Information Handbook </a:t>
            </a:r>
            <a:r>
              <a:rPr sz="2000"/>
              <a:t>for more information. </a:t>
            </a:r>
          </a:p>
        </p:txBody>
      </p:sp>
      <p:sp>
        <p:nvSpPr>
          <p:cNvPr id="2" name="TextBox 1">
            <a:extLst>
              <a:ext uri="{FF2B5EF4-FFF2-40B4-BE49-F238E27FC236}">
                <a16:creationId xmlns:a16="http://schemas.microsoft.com/office/drawing/2014/main" id="{666A3947-787D-18FD-B341-86AFE7C43666}"/>
              </a:ext>
            </a:extLst>
          </p:cNvPr>
          <p:cNvSpPr txBox="1"/>
          <p:nvPr/>
        </p:nvSpPr>
        <p:spPr>
          <a:xfrm>
            <a:off x="5828920" y="-372069"/>
            <a:ext cx="6363334" cy="36933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chemeClr val="bg1"/>
                </a:solidFill>
                <a:effectLst/>
                <a:uFillTx/>
                <a:latin typeface="Calibri"/>
                <a:ea typeface="Calibri"/>
                <a:cs typeface="Calibri"/>
                <a:sym typeface="Calibri"/>
              </a:rPr>
              <a:t>Slide ready to go – Overview NSA</a:t>
            </a:r>
            <a:endParaRPr kumimoji="0" lang="en-GB" sz="1800" b="0" i="0" u="none" strike="noStrike" cap="none" spc="0" normalizeH="0" baseline="0">
              <a:ln>
                <a:noFill/>
              </a:ln>
              <a:solidFill>
                <a:schemeClr val="bg1"/>
              </a:solidFill>
              <a:effectLst/>
              <a:uFillTx/>
              <a:latin typeface="Calibri"/>
              <a:ea typeface="Calibri"/>
              <a:cs typeface="Calibri"/>
              <a:sym typeface="Calibri"/>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itle 1"/>
          <p:cNvSpPr txBox="1">
            <a:spLocks noGrp="1"/>
          </p:cNvSpPr>
          <p:nvPr>
            <p:ph type="title"/>
          </p:nvPr>
        </p:nvSpPr>
        <p:spPr>
          <a:xfrm>
            <a:off x="410511" y="404814"/>
            <a:ext cx="7903868" cy="1078815"/>
          </a:xfrm>
          <a:prstGeom prst="rect">
            <a:avLst/>
          </a:prstGeom>
        </p:spPr>
        <p:txBody>
          <a:bodyPr/>
          <a:lstStyle/>
          <a:p>
            <a:r>
              <a:t>Junior Activity Training 2025</a:t>
            </a:r>
            <a:r>
              <a:rPr lang="en-US"/>
              <a:t>-</a:t>
            </a:r>
            <a:r>
              <a:t>26</a:t>
            </a:r>
          </a:p>
        </p:txBody>
      </p:sp>
      <p:grpSp>
        <p:nvGrpSpPr>
          <p:cNvPr id="406" name="TextBox 4"/>
          <p:cNvGrpSpPr/>
          <p:nvPr/>
        </p:nvGrpSpPr>
        <p:grpSpPr>
          <a:xfrm>
            <a:off x="835662" y="1483629"/>
            <a:ext cx="3830031" cy="1825317"/>
            <a:chOff x="-1" y="-1"/>
            <a:chExt cx="3830029" cy="1825315"/>
          </a:xfrm>
        </p:grpSpPr>
        <p:grpSp>
          <p:nvGrpSpPr>
            <p:cNvPr id="404" name="Group"/>
            <p:cNvGrpSpPr/>
            <p:nvPr/>
          </p:nvGrpSpPr>
          <p:grpSpPr>
            <a:xfrm>
              <a:off x="-1" y="-1"/>
              <a:ext cx="3830029" cy="1802281"/>
              <a:chOff x="0" y="-1"/>
              <a:chExt cx="3830027" cy="1802280"/>
            </a:xfrm>
          </p:grpSpPr>
          <p:sp>
            <p:nvSpPr>
              <p:cNvPr id="402" name="Shape"/>
              <p:cNvSpPr/>
              <p:nvPr/>
            </p:nvSpPr>
            <p:spPr>
              <a:xfrm>
                <a:off x="0" y="-1"/>
                <a:ext cx="3830027" cy="1802280"/>
              </a:xfrm>
              <a:custGeom>
                <a:avLst/>
                <a:gdLst/>
                <a:ahLst/>
                <a:cxnLst>
                  <a:cxn ang="0">
                    <a:pos x="wd2" y="hd2"/>
                  </a:cxn>
                  <a:cxn ang="5400000">
                    <a:pos x="wd2" y="hd2"/>
                  </a:cxn>
                  <a:cxn ang="10800000">
                    <a:pos x="wd2" y="hd2"/>
                  </a:cxn>
                  <a:cxn ang="16200000">
                    <a:pos x="wd2" y="hd2"/>
                  </a:cxn>
                </a:cxnLst>
                <a:rect l="0" t="0" r="r" b="b"/>
                <a:pathLst>
                  <a:path w="21477" h="21260" extrusionOk="0">
                    <a:moveTo>
                      <a:pt x="62" y="318"/>
                    </a:moveTo>
                    <a:cubicBezTo>
                      <a:pt x="1368" y="397"/>
                      <a:pt x="2010" y="273"/>
                      <a:pt x="3612" y="318"/>
                    </a:cubicBezTo>
                    <a:cubicBezTo>
                      <a:pt x="5214" y="363"/>
                      <a:pt x="6541" y="623"/>
                      <a:pt x="7587" y="318"/>
                    </a:cubicBezTo>
                    <a:cubicBezTo>
                      <a:pt x="8634" y="13"/>
                      <a:pt x="10654" y="664"/>
                      <a:pt x="11563" y="318"/>
                    </a:cubicBezTo>
                    <a:cubicBezTo>
                      <a:pt x="12472" y="-28"/>
                      <a:pt x="14114" y="662"/>
                      <a:pt x="14899" y="318"/>
                    </a:cubicBezTo>
                    <a:cubicBezTo>
                      <a:pt x="15685" y="-27"/>
                      <a:pt x="18595" y="-179"/>
                      <a:pt x="21359" y="318"/>
                    </a:cubicBezTo>
                    <a:cubicBezTo>
                      <a:pt x="21530" y="3146"/>
                      <a:pt x="21501" y="4014"/>
                      <a:pt x="21359" y="7630"/>
                    </a:cubicBezTo>
                    <a:cubicBezTo>
                      <a:pt x="21218" y="11245"/>
                      <a:pt x="21449" y="11334"/>
                      <a:pt x="21359" y="13907"/>
                    </a:cubicBezTo>
                    <a:cubicBezTo>
                      <a:pt x="21270" y="16480"/>
                      <a:pt x="21405" y="19518"/>
                      <a:pt x="21359" y="21012"/>
                    </a:cubicBezTo>
                    <a:cubicBezTo>
                      <a:pt x="19859" y="21082"/>
                      <a:pt x="18866" y="20744"/>
                      <a:pt x="18023" y="21012"/>
                    </a:cubicBezTo>
                    <a:cubicBezTo>
                      <a:pt x="17180" y="21279"/>
                      <a:pt x="16035" y="20629"/>
                      <a:pt x="14260" y="21012"/>
                    </a:cubicBezTo>
                    <a:cubicBezTo>
                      <a:pt x="12486" y="21395"/>
                      <a:pt x="11881" y="21285"/>
                      <a:pt x="11137" y="21012"/>
                    </a:cubicBezTo>
                    <a:cubicBezTo>
                      <a:pt x="10393" y="20739"/>
                      <a:pt x="9252" y="20785"/>
                      <a:pt x="8013" y="21012"/>
                    </a:cubicBezTo>
                    <a:cubicBezTo>
                      <a:pt x="6774" y="21239"/>
                      <a:pt x="5587" y="21421"/>
                      <a:pt x="4038" y="21012"/>
                    </a:cubicBezTo>
                    <a:cubicBezTo>
                      <a:pt x="2489" y="20602"/>
                      <a:pt x="1858" y="20617"/>
                      <a:pt x="62" y="21012"/>
                    </a:cubicBezTo>
                    <a:cubicBezTo>
                      <a:pt x="55" y="17951"/>
                      <a:pt x="97" y="17249"/>
                      <a:pt x="62" y="13907"/>
                    </a:cubicBezTo>
                    <a:cubicBezTo>
                      <a:pt x="28" y="10565"/>
                      <a:pt x="195" y="9295"/>
                      <a:pt x="62" y="7423"/>
                    </a:cubicBezTo>
                    <a:cubicBezTo>
                      <a:pt x="-70" y="5550"/>
                      <a:pt x="46" y="3856"/>
                      <a:pt x="62" y="318"/>
                    </a:cubicBezTo>
                    <a:close/>
                  </a:path>
                </a:pathLst>
              </a:custGeom>
              <a:solidFill>
                <a:srgbClr val="0073AA"/>
              </a:solidFill>
              <a:ln w="12700" cap="flat">
                <a:noFill/>
                <a:miter lim="400000"/>
              </a:ln>
              <a:effectLst/>
            </p:spPr>
            <p:txBody>
              <a:bodyPr wrap="square" lIns="45719" tIns="45719" rIns="45719" bIns="45719" numCol="1" anchor="t">
                <a:noAutofit/>
              </a:bodyPr>
              <a:lstStyle/>
              <a:p>
                <a:pPr>
                  <a:defRPr>
                    <a:solidFill>
                      <a:schemeClr val="accent4">
                        <a:lumOff val="44000"/>
                      </a:schemeClr>
                    </a:solidFill>
                  </a:defRPr>
                </a:pPr>
                <a:endParaRPr/>
              </a:p>
            </p:txBody>
          </p:sp>
          <p:sp>
            <p:nvSpPr>
              <p:cNvPr id="403" name="Shape"/>
              <p:cNvSpPr/>
              <p:nvPr/>
            </p:nvSpPr>
            <p:spPr>
              <a:xfrm>
                <a:off x="2961" y="15313"/>
                <a:ext cx="3811934" cy="1773205"/>
              </a:xfrm>
              <a:custGeom>
                <a:avLst/>
                <a:gdLst/>
                <a:ahLst/>
                <a:cxnLst>
                  <a:cxn ang="0">
                    <a:pos x="wd2" y="hd2"/>
                  </a:cxn>
                  <a:cxn ang="5400000">
                    <a:pos x="wd2" y="hd2"/>
                  </a:cxn>
                  <a:cxn ang="10800000">
                    <a:pos x="wd2" y="hd2"/>
                  </a:cxn>
                  <a:cxn ang="16200000">
                    <a:pos x="wd2" y="hd2"/>
                  </a:cxn>
                </a:cxnLst>
                <a:rect l="0" t="0" r="r" b="b"/>
                <a:pathLst>
                  <a:path w="21484" h="21243" extrusionOk="0">
                    <a:moveTo>
                      <a:pt x="46" y="140"/>
                    </a:moveTo>
                    <a:cubicBezTo>
                      <a:pt x="814" y="281"/>
                      <a:pt x="1883" y="8"/>
                      <a:pt x="3399" y="140"/>
                    </a:cubicBezTo>
                    <a:cubicBezTo>
                      <a:pt x="4916" y="273"/>
                      <a:pt x="5623" y="326"/>
                      <a:pt x="6539" y="140"/>
                    </a:cubicBezTo>
                    <a:cubicBezTo>
                      <a:pt x="7455" y="-46"/>
                      <a:pt x="9307" y="427"/>
                      <a:pt x="10320" y="140"/>
                    </a:cubicBezTo>
                    <a:cubicBezTo>
                      <a:pt x="11334" y="-147"/>
                      <a:pt x="12391" y="89"/>
                      <a:pt x="14102" y="140"/>
                    </a:cubicBezTo>
                    <a:cubicBezTo>
                      <a:pt x="15813" y="191"/>
                      <a:pt x="16299" y="351"/>
                      <a:pt x="17241" y="140"/>
                    </a:cubicBezTo>
                    <a:cubicBezTo>
                      <a:pt x="18183" y="-70"/>
                      <a:pt x="20413" y="315"/>
                      <a:pt x="21451" y="140"/>
                    </a:cubicBezTo>
                    <a:cubicBezTo>
                      <a:pt x="21415" y="3757"/>
                      <a:pt x="21540" y="5314"/>
                      <a:pt x="21451" y="7566"/>
                    </a:cubicBezTo>
                    <a:cubicBezTo>
                      <a:pt x="21362" y="9818"/>
                      <a:pt x="21470" y="12412"/>
                      <a:pt x="21451" y="13941"/>
                    </a:cubicBezTo>
                    <a:cubicBezTo>
                      <a:pt x="21432" y="15471"/>
                      <a:pt x="21414" y="17959"/>
                      <a:pt x="21451" y="21157"/>
                    </a:cubicBezTo>
                    <a:cubicBezTo>
                      <a:pt x="19781" y="20856"/>
                      <a:pt x="19272" y="21442"/>
                      <a:pt x="17455" y="21157"/>
                    </a:cubicBezTo>
                    <a:cubicBezTo>
                      <a:pt x="15639" y="20873"/>
                      <a:pt x="15445" y="21453"/>
                      <a:pt x="13460" y="21157"/>
                    </a:cubicBezTo>
                    <a:cubicBezTo>
                      <a:pt x="11475" y="20862"/>
                      <a:pt x="11885" y="21325"/>
                      <a:pt x="10320" y="21157"/>
                    </a:cubicBezTo>
                    <a:cubicBezTo>
                      <a:pt x="8756" y="20989"/>
                      <a:pt x="8455" y="20988"/>
                      <a:pt x="6967" y="21157"/>
                    </a:cubicBezTo>
                    <a:cubicBezTo>
                      <a:pt x="5479" y="21326"/>
                      <a:pt x="1676" y="21020"/>
                      <a:pt x="46" y="21157"/>
                    </a:cubicBezTo>
                    <a:cubicBezTo>
                      <a:pt x="37" y="17453"/>
                      <a:pt x="18" y="16531"/>
                      <a:pt x="46" y="13731"/>
                    </a:cubicBezTo>
                    <a:cubicBezTo>
                      <a:pt x="74" y="10931"/>
                      <a:pt x="42" y="8170"/>
                      <a:pt x="46" y="6515"/>
                    </a:cubicBezTo>
                    <a:cubicBezTo>
                      <a:pt x="50" y="4860"/>
                      <a:pt x="-60" y="3022"/>
                      <a:pt x="46" y="140"/>
                    </a:cubicBezTo>
                    <a:close/>
                  </a:path>
                </a:pathLst>
              </a:custGeom>
              <a:noFill/>
              <a:ln w="9525" cap="flat">
                <a:solidFill>
                  <a:srgbClr val="0060A9"/>
                </a:solidFill>
                <a:prstDash val="solid"/>
                <a:round/>
              </a:ln>
              <a:effectLst/>
            </p:spPr>
            <p:txBody>
              <a:bodyPr wrap="square" lIns="45719" tIns="45719" rIns="45719" bIns="45719" numCol="1" anchor="t">
                <a:noAutofit/>
              </a:bodyPr>
              <a:lstStyle/>
              <a:p>
                <a:pPr>
                  <a:defRPr>
                    <a:solidFill>
                      <a:schemeClr val="accent4">
                        <a:lumOff val="44000"/>
                      </a:schemeClr>
                    </a:solidFill>
                  </a:defRPr>
                </a:pPr>
                <a:endParaRPr/>
              </a:p>
            </p:txBody>
          </p:sp>
        </p:grpSp>
        <p:sp>
          <p:nvSpPr>
            <p:cNvPr id="405" name="Pre-Season JAC Training…"/>
            <p:cNvSpPr txBox="1"/>
            <p:nvPr/>
          </p:nvSpPr>
          <p:spPr>
            <a:xfrm>
              <a:off x="61649" y="31726"/>
              <a:ext cx="3696968" cy="179358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t">
              <a:spAutoFit/>
            </a:bodyPr>
            <a:lstStyle/>
            <a:p>
              <a:pPr>
                <a:defRPr b="1">
                  <a:solidFill>
                    <a:schemeClr val="accent4">
                      <a:lumOff val="44000"/>
                    </a:schemeClr>
                  </a:solidFill>
                </a:defRPr>
              </a:pPr>
              <a:r>
                <a:t>Pre-Season JAC Training</a:t>
              </a:r>
            </a:p>
            <a:p>
              <a:pPr marL="285750" indent="-285750">
                <a:buSzPct val="100000"/>
                <a:buFont typeface="Arial"/>
                <a:buChar char="•"/>
                <a:defRPr>
                  <a:solidFill>
                    <a:schemeClr val="accent4">
                      <a:lumOff val="44000"/>
                    </a:schemeClr>
                  </a:solidFill>
                </a:defRPr>
              </a:pPr>
              <a:r>
                <a:t>Tue 23 Sept, 7-8pm</a:t>
              </a:r>
            </a:p>
            <a:p>
              <a:pPr marL="285750" indent="-285750">
                <a:buSzPct val="100000"/>
                <a:buFont typeface="Arial"/>
                <a:buChar char="•"/>
                <a:defRPr>
                  <a:solidFill>
                    <a:schemeClr val="accent4">
                      <a:lumOff val="44000"/>
                    </a:schemeClr>
                  </a:solidFill>
                </a:defRPr>
              </a:pPr>
              <a:r>
                <a:t>For new &amp; returning JACs + teams</a:t>
              </a:r>
            </a:p>
            <a:p>
              <a:pPr marL="285750" indent="-285750">
                <a:buSzPct val="100000"/>
                <a:buFont typeface="Arial"/>
                <a:buChar char="•"/>
                <a:defRPr>
                  <a:solidFill>
                    <a:schemeClr val="accent4">
                      <a:lumOff val="44000"/>
                    </a:schemeClr>
                  </a:solidFill>
                </a:defRPr>
              </a:pPr>
              <a:r>
                <a:t>Updated resources, key season changes, Q&amp;A</a:t>
              </a:r>
            </a:p>
            <a:p>
              <a:pPr marL="285750" indent="-285750">
                <a:buSzPct val="100000"/>
                <a:buFont typeface="Arial"/>
                <a:buChar char="•"/>
                <a:defRPr>
                  <a:solidFill>
                    <a:schemeClr val="accent4">
                      <a:lumOff val="44000"/>
                    </a:schemeClr>
                  </a:solidFill>
                </a:defRPr>
              </a:pPr>
              <a:r>
                <a:rPr u="sng">
                  <a:solidFill>
                    <a:srgbClr val="0060A9"/>
                  </a:solidFill>
                  <a:uFill>
                    <a:solidFill>
                      <a:srgbClr val="0060A9"/>
                    </a:solidFill>
                  </a:uFill>
                  <a:hlinkClick r:id="rId3"/>
                </a:rPr>
                <a:t>Registration link here</a:t>
              </a:r>
            </a:p>
          </p:txBody>
        </p:sp>
      </p:grpSp>
      <p:grpSp>
        <p:nvGrpSpPr>
          <p:cNvPr id="411" name="TextBox 5"/>
          <p:cNvGrpSpPr/>
          <p:nvPr/>
        </p:nvGrpSpPr>
        <p:grpSpPr>
          <a:xfrm>
            <a:off x="5188288" y="4201623"/>
            <a:ext cx="3821079" cy="1520435"/>
            <a:chOff x="-1" y="-1"/>
            <a:chExt cx="3821078" cy="1520433"/>
          </a:xfrm>
        </p:grpSpPr>
        <p:grpSp>
          <p:nvGrpSpPr>
            <p:cNvPr id="409" name="Group"/>
            <p:cNvGrpSpPr/>
            <p:nvPr/>
          </p:nvGrpSpPr>
          <p:grpSpPr>
            <a:xfrm>
              <a:off x="-1" y="-1"/>
              <a:ext cx="3821078" cy="1509394"/>
              <a:chOff x="0" y="-1"/>
              <a:chExt cx="3821076" cy="1509393"/>
            </a:xfrm>
          </p:grpSpPr>
          <p:sp>
            <p:nvSpPr>
              <p:cNvPr id="407" name="Shape"/>
              <p:cNvSpPr/>
              <p:nvPr/>
            </p:nvSpPr>
            <p:spPr>
              <a:xfrm>
                <a:off x="910" y="3296"/>
                <a:ext cx="3820166" cy="1503303"/>
              </a:xfrm>
              <a:custGeom>
                <a:avLst/>
                <a:gdLst/>
                <a:ahLst/>
                <a:cxnLst>
                  <a:cxn ang="0">
                    <a:pos x="wd2" y="hd2"/>
                  </a:cxn>
                  <a:cxn ang="5400000">
                    <a:pos x="wd2" y="hd2"/>
                  </a:cxn>
                  <a:cxn ang="10800000">
                    <a:pos x="wd2" y="hd2"/>
                  </a:cxn>
                  <a:cxn ang="16200000">
                    <a:pos x="wd2" y="hd2"/>
                  </a:cxn>
                </a:cxnLst>
                <a:rect l="0" t="0" r="r" b="b"/>
                <a:pathLst>
                  <a:path w="21504" h="21187" extrusionOk="0">
                    <a:moveTo>
                      <a:pt x="49" y="154"/>
                    </a:moveTo>
                    <a:cubicBezTo>
                      <a:pt x="1411" y="372"/>
                      <a:pt x="2361" y="226"/>
                      <a:pt x="3184" y="154"/>
                    </a:cubicBezTo>
                    <a:cubicBezTo>
                      <a:pt x="4008" y="82"/>
                      <a:pt x="5075" y="-152"/>
                      <a:pt x="6748" y="154"/>
                    </a:cubicBezTo>
                    <a:cubicBezTo>
                      <a:pt x="8420" y="460"/>
                      <a:pt x="8928" y="51"/>
                      <a:pt x="10311" y="154"/>
                    </a:cubicBezTo>
                    <a:cubicBezTo>
                      <a:pt x="11694" y="257"/>
                      <a:pt x="12205" y="-87"/>
                      <a:pt x="13233" y="154"/>
                    </a:cubicBezTo>
                    <a:cubicBezTo>
                      <a:pt x="14261" y="394"/>
                      <a:pt x="16225" y="412"/>
                      <a:pt x="17010" y="154"/>
                    </a:cubicBezTo>
                    <a:cubicBezTo>
                      <a:pt x="17794" y="-104"/>
                      <a:pt x="19516" y="466"/>
                      <a:pt x="21428" y="154"/>
                    </a:cubicBezTo>
                    <a:cubicBezTo>
                      <a:pt x="21486" y="3580"/>
                      <a:pt x="21310" y="5040"/>
                      <a:pt x="21428" y="7094"/>
                    </a:cubicBezTo>
                    <a:cubicBezTo>
                      <a:pt x="21546" y="9149"/>
                      <a:pt x="21513" y="10779"/>
                      <a:pt x="21428" y="14451"/>
                    </a:cubicBezTo>
                    <a:cubicBezTo>
                      <a:pt x="21343" y="18123"/>
                      <a:pt x="21315" y="19111"/>
                      <a:pt x="21428" y="20975"/>
                    </a:cubicBezTo>
                    <a:cubicBezTo>
                      <a:pt x="19847" y="20685"/>
                      <a:pt x="19368" y="21129"/>
                      <a:pt x="18079" y="20975"/>
                    </a:cubicBezTo>
                    <a:cubicBezTo>
                      <a:pt x="16790" y="20821"/>
                      <a:pt x="15987" y="21185"/>
                      <a:pt x="14729" y="20975"/>
                    </a:cubicBezTo>
                    <a:cubicBezTo>
                      <a:pt x="13471" y="20765"/>
                      <a:pt x="12065" y="21333"/>
                      <a:pt x="10738" y="20975"/>
                    </a:cubicBezTo>
                    <a:cubicBezTo>
                      <a:pt x="9412" y="20617"/>
                      <a:pt x="8923" y="20901"/>
                      <a:pt x="7175" y="20975"/>
                    </a:cubicBezTo>
                    <a:cubicBezTo>
                      <a:pt x="5428" y="21050"/>
                      <a:pt x="5606" y="20964"/>
                      <a:pt x="4253" y="20975"/>
                    </a:cubicBezTo>
                    <a:cubicBezTo>
                      <a:pt x="2901" y="20986"/>
                      <a:pt x="1773" y="21448"/>
                      <a:pt x="49" y="20975"/>
                    </a:cubicBezTo>
                    <a:cubicBezTo>
                      <a:pt x="89" y="18989"/>
                      <a:pt x="151" y="15595"/>
                      <a:pt x="49" y="13826"/>
                    </a:cubicBezTo>
                    <a:cubicBezTo>
                      <a:pt x="-54" y="12058"/>
                      <a:pt x="136" y="9441"/>
                      <a:pt x="49" y="7511"/>
                    </a:cubicBezTo>
                    <a:cubicBezTo>
                      <a:pt x="-38" y="5581"/>
                      <a:pt x="11" y="1719"/>
                      <a:pt x="49" y="154"/>
                    </a:cubicBezTo>
                    <a:close/>
                  </a:path>
                </a:pathLst>
              </a:custGeom>
              <a:solidFill>
                <a:srgbClr val="0073AA"/>
              </a:solidFill>
              <a:ln w="12700" cap="flat">
                <a:noFill/>
                <a:miter lim="400000"/>
              </a:ln>
              <a:effectLst/>
            </p:spPr>
            <p:txBody>
              <a:bodyPr wrap="square" lIns="45719" tIns="45719" rIns="45719" bIns="45719" numCol="1" anchor="t">
                <a:noAutofit/>
              </a:bodyPr>
              <a:lstStyle/>
              <a:p>
                <a:pPr>
                  <a:defRPr>
                    <a:solidFill>
                      <a:schemeClr val="accent4">
                        <a:lumOff val="44000"/>
                      </a:schemeClr>
                    </a:solidFill>
                  </a:defRPr>
                </a:pPr>
                <a:endParaRPr/>
              </a:p>
            </p:txBody>
          </p:sp>
          <p:sp>
            <p:nvSpPr>
              <p:cNvPr id="408" name="Shape"/>
              <p:cNvSpPr/>
              <p:nvPr/>
            </p:nvSpPr>
            <p:spPr>
              <a:xfrm>
                <a:off x="0" y="-1"/>
                <a:ext cx="3810549" cy="1509393"/>
              </a:xfrm>
              <a:custGeom>
                <a:avLst/>
                <a:gdLst/>
                <a:ahLst/>
                <a:cxnLst>
                  <a:cxn ang="0">
                    <a:pos x="wd2" y="hd2"/>
                  </a:cxn>
                  <a:cxn ang="5400000">
                    <a:pos x="wd2" y="hd2"/>
                  </a:cxn>
                  <a:cxn ang="10800000">
                    <a:pos x="wd2" y="hd2"/>
                  </a:cxn>
                  <a:cxn ang="16200000">
                    <a:pos x="wd2" y="hd2"/>
                  </a:cxn>
                </a:cxnLst>
                <a:rect l="0" t="0" r="r" b="b"/>
                <a:pathLst>
                  <a:path w="21558" h="21172" extrusionOk="0">
                    <a:moveTo>
                      <a:pt x="54" y="199"/>
                    </a:moveTo>
                    <a:cubicBezTo>
                      <a:pt x="1961" y="-229"/>
                      <a:pt x="2276" y="426"/>
                      <a:pt x="4065" y="199"/>
                    </a:cubicBezTo>
                    <a:cubicBezTo>
                      <a:pt x="5853" y="-27"/>
                      <a:pt x="7041" y="-102"/>
                      <a:pt x="7861" y="199"/>
                    </a:cubicBezTo>
                    <a:cubicBezTo>
                      <a:pt x="8680" y="501"/>
                      <a:pt x="9519" y="-71"/>
                      <a:pt x="11012" y="199"/>
                    </a:cubicBezTo>
                    <a:cubicBezTo>
                      <a:pt x="12505" y="470"/>
                      <a:pt x="13091" y="314"/>
                      <a:pt x="14163" y="199"/>
                    </a:cubicBezTo>
                    <a:cubicBezTo>
                      <a:pt x="15236" y="85"/>
                      <a:pt x="16229" y="221"/>
                      <a:pt x="17315" y="199"/>
                    </a:cubicBezTo>
                    <a:cubicBezTo>
                      <a:pt x="18400" y="178"/>
                      <a:pt x="19738" y="161"/>
                      <a:pt x="21540" y="199"/>
                    </a:cubicBezTo>
                    <a:cubicBezTo>
                      <a:pt x="21449" y="2522"/>
                      <a:pt x="21514" y="5409"/>
                      <a:pt x="21540" y="7521"/>
                    </a:cubicBezTo>
                    <a:cubicBezTo>
                      <a:pt x="21567" y="9633"/>
                      <a:pt x="21560" y="11908"/>
                      <a:pt x="21540" y="14429"/>
                    </a:cubicBezTo>
                    <a:cubicBezTo>
                      <a:pt x="21520" y="16950"/>
                      <a:pt x="21415" y="19349"/>
                      <a:pt x="21540" y="20922"/>
                    </a:cubicBezTo>
                    <a:cubicBezTo>
                      <a:pt x="20860" y="20762"/>
                      <a:pt x="19503" y="20915"/>
                      <a:pt x="18174" y="20922"/>
                    </a:cubicBezTo>
                    <a:cubicBezTo>
                      <a:pt x="16845" y="20929"/>
                      <a:pt x="15863" y="20959"/>
                      <a:pt x="15023" y="20922"/>
                    </a:cubicBezTo>
                    <a:cubicBezTo>
                      <a:pt x="14182" y="20885"/>
                      <a:pt x="12176" y="20473"/>
                      <a:pt x="11012" y="20922"/>
                    </a:cubicBezTo>
                    <a:cubicBezTo>
                      <a:pt x="9848" y="21371"/>
                      <a:pt x="8619" y="20522"/>
                      <a:pt x="7431" y="20922"/>
                    </a:cubicBezTo>
                    <a:cubicBezTo>
                      <a:pt x="6243" y="21322"/>
                      <a:pt x="5025" y="21183"/>
                      <a:pt x="4280" y="20922"/>
                    </a:cubicBezTo>
                    <a:cubicBezTo>
                      <a:pt x="3534" y="20661"/>
                      <a:pt x="1646" y="20611"/>
                      <a:pt x="54" y="20922"/>
                    </a:cubicBezTo>
                    <a:cubicBezTo>
                      <a:pt x="36" y="17931"/>
                      <a:pt x="109" y="16901"/>
                      <a:pt x="54" y="14429"/>
                    </a:cubicBezTo>
                    <a:cubicBezTo>
                      <a:pt x="-1" y="11957"/>
                      <a:pt x="-33" y="9859"/>
                      <a:pt x="54" y="8143"/>
                    </a:cubicBezTo>
                    <a:cubicBezTo>
                      <a:pt x="141" y="6427"/>
                      <a:pt x="175" y="2886"/>
                      <a:pt x="54" y="199"/>
                    </a:cubicBezTo>
                    <a:close/>
                  </a:path>
                </a:pathLst>
              </a:custGeom>
              <a:noFill/>
              <a:ln w="9525" cap="flat">
                <a:solidFill>
                  <a:srgbClr val="0060A9"/>
                </a:solidFill>
                <a:prstDash val="solid"/>
                <a:round/>
              </a:ln>
              <a:effectLst/>
            </p:spPr>
            <p:txBody>
              <a:bodyPr wrap="square" lIns="45719" tIns="45719" rIns="45719" bIns="45719" numCol="1" anchor="t">
                <a:noAutofit/>
              </a:bodyPr>
              <a:lstStyle/>
              <a:p>
                <a:pPr>
                  <a:defRPr>
                    <a:solidFill>
                      <a:schemeClr val="accent4">
                        <a:lumOff val="44000"/>
                      </a:schemeClr>
                    </a:solidFill>
                  </a:defRPr>
                </a:pPr>
                <a:endParaRPr/>
              </a:p>
            </p:txBody>
          </p:sp>
        </p:grpSp>
        <p:sp>
          <p:nvSpPr>
            <p:cNvPr id="410" name="Virtual Age Manager Course…"/>
            <p:cNvSpPr txBox="1"/>
            <p:nvPr/>
          </p:nvSpPr>
          <p:spPr>
            <a:xfrm>
              <a:off x="59998" y="18943"/>
              <a:ext cx="3696968" cy="1501489"/>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t">
              <a:spAutoFit/>
            </a:bodyPr>
            <a:lstStyle/>
            <a:p>
              <a:pPr>
                <a:defRPr b="1">
                  <a:solidFill>
                    <a:schemeClr val="accent4">
                      <a:lumOff val="44000"/>
                    </a:schemeClr>
                  </a:solidFill>
                </a:defRPr>
              </a:pPr>
              <a:r>
                <a:t>Virtual Age Manager Course</a:t>
              </a:r>
            </a:p>
            <a:p>
              <a:pPr marL="285750" indent="-285750">
                <a:buSzPct val="100000"/>
                <a:buFont typeface="Arial"/>
                <a:buChar char="•"/>
                <a:defRPr>
                  <a:solidFill>
                    <a:schemeClr val="accent4">
                      <a:lumOff val="44000"/>
                    </a:schemeClr>
                  </a:solidFill>
                </a:defRPr>
              </a:pPr>
              <a:r>
                <a:t>Wed 15 Oct, 7-8.30pm</a:t>
              </a:r>
            </a:p>
            <a:p>
              <a:pPr marL="285750" indent="-285750">
                <a:buSzPct val="100000"/>
                <a:buFont typeface="Arial"/>
                <a:buChar char="•"/>
                <a:defRPr>
                  <a:solidFill>
                    <a:schemeClr val="accent4">
                      <a:lumOff val="44000"/>
                    </a:schemeClr>
                  </a:solidFill>
                </a:defRPr>
              </a:pPr>
              <a:r>
                <a:t>Covers roles, communication, planning, safety</a:t>
              </a:r>
            </a:p>
            <a:p>
              <a:pPr marL="285750" indent="-285750">
                <a:buSzPct val="100000"/>
                <a:buFont typeface="Arial"/>
                <a:buChar char="•"/>
                <a:defRPr>
                  <a:solidFill>
                    <a:schemeClr val="accent4">
                      <a:lumOff val="44000"/>
                    </a:schemeClr>
                  </a:solidFill>
                </a:defRPr>
              </a:pPr>
              <a:r>
                <a:rPr u="sng">
                  <a:solidFill>
                    <a:srgbClr val="0060A9"/>
                  </a:solidFill>
                  <a:uFill>
                    <a:solidFill>
                      <a:srgbClr val="0060A9"/>
                    </a:solidFill>
                  </a:uFill>
                  <a:hlinkClick r:id="rId4"/>
                </a:rPr>
                <a:t>Registration link here</a:t>
              </a:r>
            </a:p>
          </p:txBody>
        </p:sp>
      </p:grpSp>
      <p:grpSp>
        <p:nvGrpSpPr>
          <p:cNvPr id="416" name="TextBox 6"/>
          <p:cNvGrpSpPr/>
          <p:nvPr/>
        </p:nvGrpSpPr>
        <p:grpSpPr>
          <a:xfrm>
            <a:off x="832718" y="3658800"/>
            <a:ext cx="3824606" cy="2108891"/>
            <a:chOff x="-1" y="-1"/>
            <a:chExt cx="3824605" cy="2108889"/>
          </a:xfrm>
        </p:grpSpPr>
        <p:grpSp>
          <p:nvGrpSpPr>
            <p:cNvPr id="414" name="Group"/>
            <p:cNvGrpSpPr/>
            <p:nvPr/>
          </p:nvGrpSpPr>
          <p:grpSpPr>
            <a:xfrm>
              <a:off x="-1" y="-1"/>
              <a:ext cx="3824605" cy="2070070"/>
              <a:chOff x="0" y="-1"/>
              <a:chExt cx="3824603" cy="2070069"/>
            </a:xfrm>
          </p:grpSpPr>
          <p:sp>
            <p:nvSpPr>
              <p:cNvPr id="412" name="Shape"/>
              <p:cNvSpPr/>
              <p:nvPr/>
            </p:nvSpPr>
            <p:spPr>
              <a:xfrm>
                <a:off x="2749" y="11921"/>
                <a:ext cx="3821854" cy="2058147"/>
              </a:xfrm>
              <a:custGeom>
                <a:avLst/>
                <a:gdLst/>
                <a:ahLst/>
                <a:cxnLst>
                  <a:cxn ang="0">
                    <a:pos x="wd2" y="hd2"/>
                  </a:cxn>
                  <a:cxn ang="5400000">
                    <a:pos x="wd2" y="hd2"/>
                  </a:cxn>
                  <a:cxn ang="10800000">
                    <a:pos x="wd2" y="hd2"/>
                  </a:cxn>
                  <a:cxn ang="16200000">
                    <a:pos x="wd2" y="hd2"/>
                  </a:cxn>
                </a:cxnLst>
                <a:rect l="0" t="0" r="r" b="b"/>
                <a:pathLst>
                  <a:path w="21459" h="21290" extrusionOk="0">
                    <a:moveTo>
                      <a:pt x="64" y="67"/>
                    </a:moveTo>
                    <a:cubicBezTo>
                      <a:pt x="832" y="185"/>
                      <a:pt x="2362" y="-117"/>
                      <a:pt x="3191" y="67"/>
                    </a:cubicBezTo>
                    <a:cubicBezTo>
                      <a:pt x="4021" y="251"/>
                      <a:pt x="5484" y="60"/>
                      <a:pt x="6959" y="67"/>
                    </a:cubicBezTo>
                    <a:cubicBezTo>
                      <a:pt x="8433" y="74"/>
                      <a:pt x="9459" y="-34"/>
                      <a:pt x="10939" y="67"/>
                    </a:cubicBezTo>
                    <a:cubicBezTo>
                      <a:pt x="12419" y="168"/>
                      <a:pt x="13264" y="98"/>
                      <a:pt x="14280" y="67"/>
                    </a:cubicBezTo>
                    <a:cubicBezTo>
                      <a:pt x="15296" y="37"/>
                      <a:pt x="16228" y="325"/>
                      <a:pt x="17408" y="67"/>
                    </a:cubicBezTo>
                    <a:cubicBezTo>
                      <a:pt x="18587" y="-191"/>
                      <a:pt x="19783" y="399"/>
                      <a:pt x="21388" y="67"/>
                    </a:cubicBezTo>
                    <a:cubicBezTo>
                      <a:pt x="21380" y="1947"/>
                      <a:pt x="21551" y="3830"/>
                      <a:pt x="21388" y="6861"/>
                    </a:cubicBezTo>
                    <a:cubicBezTo>
                      <a:pt x="21225" y="9893"/>
                      <a:pt x="21356" y="10802"/>
                      <a:pt x="21388" y="13235"/>
                    </a:cubicBezTo>
                    <a:cubicBezTo>
                      <a:pt x="21420" y="15668"/>
                      <a:pt x="21317" y="18079"/>
                      <a:pt x="21388" y="21080"/>
                    </a:cubicBezTo>
                    <a:cubicBezTo>
                      <a:pt x="20101" y="21225"/>
                      <a:pt x="18797" y="20750"/>
                      <a:pt x="17408" y="21080"/>
                    </a:cubicBezTo>
                    <a:cubicBezTo>
                      <a:pt x="16019" y="21409"/>
                      <a:pt x="14697" y="21125"/>
                      <a:pt x="13640" y="21080"/>
                    </a:cubicBezTo>
                    <a:cubicBezTo>
                      <a:pt x="12584" y="21034"/>
                      <a:pt x="11881" y="20994"/>
                      <a:pt x="10726" y="21080"/>
                    </a:cubicBezTo>
                    <a:cubicBezTo>
                      <a:pt x="9571" y="21166"/>
                      <a:pt x="8574" y="20915"/>
                      <a:pt x="7812" y="21080"/>
                    </a:cubicBezTo>
                    <a:cubicBezTo>
                      <a:pt x="7049" y="21245"/>
                      <a:pt x="5429" y="20781"/>
                      <a:pt x="4044" y="21080"/>
                    </a:cubicBezTo>
                    <a:cubicBezTo>
                      <a:pt x="2660" y="21378"/>
                      <a:pt x="1708" y="21341"/>
                      <a:pt x="64" y="21080"/>
                    </a:cubicBezTo>
                    <a:cubicBezTo>
                      <a:pt x="60" y="18019"/>
                      <a:pt x="116" y="16828"/>
                      <a:pt x="64" y="13655"/>
                    </a:cubicBezTo>
                    <a:cubicBezTo>
                      <a:pt x="12" y="10482"/>
                      <a:pt x="-49" y="9500"/>
                      <a:pt x="64" y="7071"/>
                    </a:cubicBezTo>
                    <a:cubicBezTo>
                      <a:pt x="177" y="4642"/>
                      <a:pt x="54" y="2252"/>
                      <a:pt x="64" y="67"/>
                    </a:cubicBezTo>
                    <a:close/>
                  </a:path>
                </a:pathLst>
              </a:custGeom>
              <a:solidFill>
                <a:srgbClr val="BBE2FF"/>
              </a:solidFill>
              <a:ln w="12700" cap="flat">
                <a:noFill/>
                <a:miter lim="400000"/>
              </a:ln>
              <a:effectLst/>
            </p:spPr>
            <p:txBody>
              <a:bodyPr wrap="square" lIns="45719" tIns="45719" rIns="45719" bIns="45719" numCol="1" anchor="t">
                <a:noAutofit/>
              </a:bodyPr>
              <a:lstStyle/>
              <a:p>
                <a:endParaRPr/>
              </a:p>
            </p:txBody>
          </p:sp>
          <p:sp>
            <p:nvSpPr>
              <p:cNvPr id="413" name="Shape"/>
              <p:cNvSpPr/>
              <p:nvPr/>
            </p:nvSpPr>
            <p:spPr>
              <a:xfrm>
                <a:off x="0" y="-1"/>
                <a:ext cx="3822214" cy="2063255"/>
              </a:xfrm>
              <a:custGeom>
                <a:avLst/>
                <a:gdLst/>
                <a:ahLst/>
                <a:cxnLst>
                  <a:cxn ang="0">
                    <a:pos x="wd2" y="hd2"/>
                  </a:cxn>
                  <a:cxn ang="5400000">
                    <a:pos x="wd2" y="hd2"/>
                  </a:cxn>
                  <a:cxn ang="10800000">
                    <a:pos x="wd2" y="hd2"/>
                  </a:cxn>
                  <a:cxn ang="16200000">
                    <a:pos x="wd2" y="hd2"/>
                  </a:cxn>
                </a:cxnLst>
                <a:rect l="0" t="0" r="r" b="b"/>
                <a:pathLst>
                  <a:path w="21450" h="21388" extrusionOk="0">
                    <a:moveTo>
                      <a:pt x="79" y="191"/>
                    </a:moveTo>
                    <a:cubicBezTo>
                      <a:pt x="1128" y="460"/>
                      <a:pt x="2263" y="15"/>
                      <a:pt x="3632" y="191"/>
                    </a:cubicBezTo>
                    <a:cubicBezTo>
                      <a:pt x="5000" y="367"/>
                      <a:pt x="5871" y="-12"/>
                      <a:pt x="7397" y="191"/>
                    </a:cubicBezTo>
                    <a:cubicBezTo>
                      <a:pt x="8923" y="393"/>
                      <a:pt x="10233" y="509"/>
                      <a:pt x="10949" y="191"/>
                    </a:cubicBezTo>
                    <a:cubicBezTo>
                      <a:pt x="11666" y="-127"/>
                      <a:pt x="12765" y="8"/>
                      <a:pt x="14501" y="191"/>
                    </a:cubicBezTo>
                    <a:cubicBezTo>
                      <a:pt x="16238" y="374"/>
                      <a:pt x="16447" y="-97"/>
                      <a:pt x="18054" y="191"/>
                    </a:cubicBezTo>
                    <a:cubicBezTo>
                      <a:pt x="19660" y="479"/>
                      <a:pt x="20300" y="23"/>
                      <a:pt x="21393" y="191"/>
                    </a:cubicBezTo>
                    <a:cubicBezTo>
                      <a:pt x="21297" y="3175"/>
                      <a:pt x="21560" y="3626"/>
                      <a:pt x="21393" y="6999"/>
                    </a:cubicBezTo>
                    <a:cubicBezTo>
                      <a:pt x="21226" y="10373"/>
                      <a:pt x="21446" y="10347"/>
                      <a:pt x="21393" y="13387"/>
                    </a:cubicBezTo>
                    <a:cubicBezTo>
                      <a:pt x="21340" y="16426"/>
                      <a:pt x="21395" y="18194"/>
                      <a:pt x="21393" y="21248"/>
                    </a:cubicBezTo>
                    <a:cubicBezTo>
                      <a:pt x="20127" y="21473"/>
                      <a:pt x="18572" y="21392"/>
                      <a:pt x="17627" y="21248"/>
                    </a:cubicBezTo>
                    <a:cubicBezTo>
                      <a:pt x="16683" y="21104"/>
                      <a:pt x="14910" y="21271"/>
                      <a:pt x="13862" y="21248"/>
                    </a:cubicBezTo>
                    <a:cubicBezTo>
                      <a:pt x="12814" y="21225"/>
                      <a:pt x="11451" y="21428"/>
                      <a:pt x="9884" y="21248"/>
                    </a:cubicBezTo>
                    <a:cubicBezTo>
                      <a:pt x="8316" y="21068"/>
                      <a:pt x="8309" y="21462"/>
                      <a:pt x="6758" y="21248"/>
                    </a:cubicBezTo>
                    <a:cubicBezTo>
                      <a:pt x="5206" y="21034"/>
                      <a:pt x="4424" y="21366"/>
                      <a:pt x="3418" y="21248"/>
                    </a:cubicBezTo>
                    <a:cubicBezTo>
                      <a:pt x="2412" y="21130"/>
                      <a:pt x="1621" y="21010"/>
                      <a:pt x="79" y="21248"/>
                    </a:cubicBezTo>
                    <a:cubicBezTo>
                      <a:pt x="27" y="19770"/>
                      <a:pt x="191" y="16358"/>
                      <a:pt x="79" y="14440"/>
                    </a:cubicBezTo>
                    <a:cubicBezTo>
                      <a:pt x="-33" y="12521"/>
                      <a:pt x="199" y="9427"/>
                      <a:pt x="79" y="7210"/>
                    </a:cubicBezTo>
                    <a:cubicBezTo>
                      <a:pt x="-40" y="4992"/>
                      <a:pt x="-12" y="2288"/>
                      <a:pt x="79" y="191"/>
                    </a:cubicBezTo>
                    <a:close/>
                  </a:path>
                </a:pathLst>
              </a:custGeom>
              <a:noFill/>
              <a:ln w="9525" cap="flat">
                <a:solidFill>
                  <a:srgbClr val="0060A9"/>
                </a:solidFill>
                <a:prstDash val="solid"/>
                <a:round/>
              </a:ln>
              <a:effectLst/>
            </p:spPr>
            <p:txBody>
              <a:bodyPr wrap="square" lIns="45719" tIns="45719" rIns="45719" bIns="45719" numCol="1" anchor="t">
                <a:noAutofit/>
              </a:bodyPr>
              <a:lstStyle/>
              <a:p>
                <a:endParaRPr/>
              </a:p>
            </p:txBody>
          </p:sp>
        </p:grpSp>
        <p:sp>
          <p:nvSpPr>
            <p:cNvPr id="415" name="Mid-Season Check-In…"/>
            <p:cNvSpPr txBox="1"/>
            <p:nvPr/>
          </p:nvSpPr>
          <p:spPr>
            <a:xfrm>
              <a:off x="64593" y="23200"/>
              <a:ext cx="3696968" cy="2085688"/>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t">
              <a:spAutoFit/>
            </a:bodyPr>
            <a:lstStyle/>
            <a:p>
              <a:pPr>
                <a:defRPr b="1"/>
              </a:pPr>
              <a:r>
                <a:t>Mid-Season Check-In</a:t>
              </a:r>
            </a:p>
            <a:p>
              <a:pPr marL="285750" indent="-285750">
                <a:buSzPct val="100000"/>
                <a:buFont typeface="Arial"/>
                <a:buChar char="•"/>
              </a:pPr>
              <a:r>
                <a:t>Mon 8 Dec, 7-8pm</a:t>
              </a:r>
            </a:p>
            <a:p>
              <a:pPr marL="285750" indent="-285750">
                <a:buSzPct val="100000"/>
                <a:buFont typeface="Arial"/>
                <a:buChar char="•"/>
              </a:pPr>
              <a:r>
                <a:t>Reflect on season, share tips &amp; strategies</a:t>
              </a:r>
            </a:p>
            <a:p>
              <a:pPr marL="285750" indent="-285750">
                <a:buSzPct val="100000"/>
                <a:buFont typeface="Arial"/>
                <a:buChar char="•"/>
              </a:pPr>
              <a:r>
                <a:t>Nipper engagement, parent involvement, membership</a:t>
              </a:r>
            </a:p>
            <a:p>
              <a:pPr marL="285750" indent="-285750">
                <a:buSzPct val="100000"/>
                <a:buFont typeface="Arial"/>
                <a:buChar char="•"/>
              </a:pPr>
              <a:r>
                <a:rPr u="sng">
                  <a:uFill>
                    <a:solidFill>
                      <a:srgbClr val="0060A9"/>
                    </a:solidFill>
                  </a:uFill>
                  <a:hlinkClick r:id="rId5"/>
                </a:rPr>
                <a:t>Registration link here</a:t>
              </a:r>
            </a:p>
          </p:txBody>
        </p:sp>
      </p:grpSp>
      <p:sp>
        <p:nvSpPr>
          <p:cNvPr id="2" name="TextBox 1">
            <a:extLst>
              <a:ext uri="{FF2B5EF4-FFF2-40B4-BE49-F238E27FC236}">
                <a16:creationId xmlns:a16="http://schemas.microsoft.com/office/drawing/2014/main" id="{9F88966C-B7C4-DCBD-B876-13E529B97F8C}"/>
              </a:ext>
            </a:extLst>
          </p:cNvPr>
          <p:cNvSpPr txBox="1"/>
          <p:nvPr/>
        </p:nvSpPr>
        <p:spPr>
          <a:xfrm>
            <a:off x="5827700" y="-370589"/>
            <a:ext cx="6363334" cy="36933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chemeClr val="bg1"/>
                </a:solidFill>
                <a:effectLst/>
                <a:uFillTx/>
                <a:latin typeface="Calibri"/>
                <a:ea typeface="Calibri"/>
                <a:cs typeface="Calibri"/>
                <a:sym typeface="Calibri"/>
              </a:rPr>
              <a:t>OPTIONAL - Slide ready to go</a:t>
            </a:r>
            <a:endParaRPr kumimoji="0" lang="en-GB" sz="1800" b="0" i="0" u="none" strike="noStrike" cap="none" spc="0" normalizeH="0" baseline="0">
              <a:ln>
                <a:noFill/>
              </a:ln>
              <a:solidFill>
                <a:schemeClr val="bg1"/>
              </a:solidFill>
              <a:effectLst/>
              <a:uFillTx/>
              <a:latin typeface="Calibri"/>
              <a:ea typeface="Calibri"/>
              <a:cs typeface="Calibri"/>
              <a:sym typeface="Calibri"/>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2" name="Content Placeholder 6" descr="Content Placeholder 6"/>
          <p:cNvPicPr>
            <a:picLocks noChangeAspect="1"/>
          </p:cNvPicPr>
          <p:nvPr/>
        </p:nvPicPr>
        <p:blipFill>
          <a:blip r:embed="rId2"/>
          <a:stretch>
            <a:fillRect/>
          </a:stretch>
        </p:blipFill>
        <p:spPr>
          <a:xfrm>
            <a:off x="419031" y="5744991"/>
            <a:ext cx="2217843" cy="592221"/>
          </a:xfrm>
          <a:prstGeom prst="rect">
            <a:avLst/>
          </a:prstGeom>
          <a:ln w="12700">
            <a:miter lim="400000"/>
          </a:ln>
        </p:spPr>
      </p:pic>
      <p:sp>
        <p:nvSpPr>
          <p:cNvPr id="423" name="Title 2"/>
          <p:cNvSpPr txBox="1"/>
          <p:nvPr/>
        </p:nvSpPr>
        <p:spPr>
          <a:xfrm>
            <a:off x="453707" y="141742"/>
            <a:ext cx="7440460" cy="128587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lvl1pPr>
              <a:lnSpc>
                <a:spcPct val="90000"/>
              </a:lnSpc>
              <a:defRPr sz="4200" b="1"/>
            </a:lvl1pPr>
          </a:lstStyle>
          <a:p>
            <a:r>
              <a:t>SLSA Age Manager Award</a:t>
            </a:r>
          </a:p>
        </p:txBody>
      </p:sp>
      <p:sp>
        <p:nvSpPr>
          <p:cNvPr id="424" name="TextBox 2"/>
          <p:cNvSpPr txBox="1"/>
          <p:nvPr/>
        </p:nvSpPr>
        <p:spPr>
          <a:xfrm>
            <a:off x="414098" y="1228111"/>
            <a:ext cx="8780479" cy="489364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p>
            <a:pPr marL="285750" indent="-285750">
              <a:buSzPct val="100000"/>
              <a:buFont typeface="Arial"/>
              <a:buChar char="•"/>
            </a:pPr>
            <a:r>
              <a:rPr sz="2400"/>
              <a:t>There is an online course for Age Managers </a:t>
            </a:r>
            <a:endParaRPr lang="en-US" sz="2400"/>
          </a:p>
          <a:p>
            <a:pPr marL="285750" indent="-285750">
              <a:buSzPct val="100000"/>
              <a:buFont typeface="Arial"/>
              <a:buChar char="•"/>
            </a:pPr>
            <a:r>
              <a:rPr sz="2400"/>
              <a:t>Can be viewed as a group at a pre-season meeting and a bulk proficiency processed</a:t>
            </a:r>
          </a:p>
          <a:p>
            <a:pPr marL="285750" indent="-285750">
              <a:buSzPct val="100000"/>
              <a:buFont typeface="Arial"/>
              <a:buChar char="•"/>
            </a:pPr>
            <a:r>
              <a:rPr sz="2400"/>
              <a:t>Your Age Manager award will be updated in </a:t>
            </a:r>
            <a:r>
              <a:rPr sz="2400" err="1"/>
              <a:t>SurfGuard</a:t>
            </a:r>
            <a:r>
              <a:rPr sz="2400"/>
              <a:t> once this is complete</a:t>
            </a:r>
          </a:p>
          <a:p>
            <a:pPr marL="285750" indent="-285750">
              <a:buSzPct val="100000"/>
              <a:buFont typeface="Arial"/>
              <a:buChar char="•"/>
            </a:pPr>
            <a:endParaRPr sz="2400"/>
          </a:p>
          <a:p>
            <a:pPr marL="285750" indent="-285750">
              <a:buSzPct val="100000"/>
              <a:buFont typeface="Arial"/>
              <a:buChar char="•"/>
            </a:pPr>
            <a:r>
              <a:rPr sz="2400"/>
              <a:t>An important component of the course is the </a:t>
            </a:r>
            <a:r>
              <a:rPr sz="2400" b="1"/>
              <a:t>practical session </a:t>
            </a:r>
            <a:r>
              <a:rPr sz="2400"/>
              <a:t>on the beach which is </a:t>
            </a:r>
            <a:r>
              <a:rPr sz="2400" err="1"/>
              <a:t>organised</a:t>
            </a:r>
            <a:r>
              <a:rPr sz="2400"/>
              <a:t> by Club JAC’s. </a:t>
            </a:r>
          </a:p>
          <a:p>
            <a:pPr marL="285750" indent="-285750">
              <a:buSzPct val="100000"/>
              <a:buFont typeface="Arial"/>
              <a:buChar char="•"/>
            </a:pPr>
            <a:r>
              <a:rPr sz="2400"/>
              <a:t>Age Managers no longer need to complete assessment paperwork </a:t>
            </a:r>
          </a:p>
          <a:p>
            <a:pPr marL="285750" indent="-285750">
              <a:buSzPct val="100000"/>
              <a:buFont typeface="Arial"/>
              <a:buChar char="•"/>
            </a:pPr>
            <a:endParaRPr sz="2400"/>
          </a:p>
          <a:p>
            <a:pPr marL="285750" indent="-285750">
              <a:buSzPct val="100000"/>
              <a:buFont typeface="Arial"/>
              <a:buChar char="•"/>
            </a:pPr>
            <a:r>
              <a:rPr sz="2400"/>
              <a:t>The Age Manager : Nipper ratio in NSW is 1:20 for on land activities </a:t>
            </a:r>
          </a:p>
          <a:p>
            <a:pPr marL="285750" indent="-285750">
              <a:buSzPct val="100000"/>
              <a:buFont typeface="Arial"/>
              <a:buChar char="•"/>
            </a:pPr>
            <a:endParaRPr sz="2400"/>
          </a:p>
          <a:p>
            <a:pPr marL="285750" indent="-285750">
              <a:buSzPct val="100000"/>
              <a:buFont typeface="Arial"/>
              <a:buChar char="•"/>
            </a:pPr>
            <a:endParaRPr sz="2400"/>
          </a:p>
        </p:txBody>
      </p:sp>
      <p:pic>
        <p:nvPicPr>
          <p:cNvPr id="425" name="Picture 3" descr="Picture 3"/>
          <p:cNvPicPr>
            <a:picLocks noChangeAspect="1"/>
          </p:cNvPicPr>
          <p:nvPr/>
        </p:nvPicPr>
        <p:blipFill>
          <a:blip r:embed="rId3"/>
          <a:stretch>
            <a:fillRect/>
          </a:stretch>
        </p:blipFill>
        <p:spPr>
          <a:xfrm>
            <a:off x="9189194" y="2100038"/>
            <a:ext cx="2882022" cy="3645384"/>
          </a:xfrm>
          <a:prstGeom prst="rect">
            <a:avLst/>
          </a:prstGeom>
          <a:ln w="12700">
            <a:miter lim="400000"/>
          </a:ln>
        </p:spPr>
      </p:pic>
      <p:sp>
        <p:nvSpPr>
          <p:cNvPr id="2" name="TextBox 1">
            <a:extLst>
              <a:ext uri="{FF2B5EF4-FFF2-40B4-BE49-F238E27FC236}">
                <a16:creationId xmlns:a16="http://schemas.microsoft.com/office/drawing/2014/main" id="{16FE7ED2-CADF-8C7A-13D8-4DB6C4033C63}"/>
              </a:ext>
            </a:extLst>
          </p:cNvPr>
          <p:cNvSpPr txBox="1"/>
          <p:nvPr/>
        </p:nvSpPr>
        <p:spPr>
          <a:xfrm>
            <a:off x="5828213" y="-371787"/>
            <a:ext cx="6363334" cy="36933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chemeClr val="bg1"/>
                </a:solidFill>
                <a:effectLst/>
                <a:uFillTx/>
                <a:latin typeface="Calibri"/>
                <a:ea typeface="Calibri"/>
                <a:cs typeface="Calibri"/>
                <a:sym typeface="Calibri"/>
              </a:rPr>
              <a:t>Slide ready to go – Overview of Age Managers Award</a:t>
            </a:r>
            <a:endParaRPr kumimoji="0" lang="en-GB" sz="1800" b="0" i="0" u="none" strike="noStrike" cap="none" spc="0" normalizeH="0" baseline="0">
              <a:ln>
                <a:noFill/>
              </a:ln>
              <a:solidFill>
                <a:schemeClr val="bg1"/>
              </a:solidFill>
              <a:effectLst/>
              <a:uFillTx/>
              <a:latin typeface="Calibri"/>
              <a:ea typeface="Calibri"/>
              <a:cs typeface="Calibri"/>
              <a:sym typeface="Calibri"/>
            </a:endParaRPr>
          </a:p>
        </p:txBody>
      </p:sp>
      <p:sp>
        <p:nvSpPr>
          <p:cNvPr id="3" name="Parallelogram 13">
            <a:extLst>
              <a:ext uri="{FF2B5EF4-FFF2-40B4-BE49-F238E27FC236}">
                <a16:creationId xmlns:a16="http://schemas.microsoft.com/office/drawing/2014/main" id="{11720983-8510-B5CD-3EC2-DB595BE7EE6A}"/>
              </a:ext>
            </a:extLst>
          </p:cNvPr>
          <p:cNvSpPr/>
          <p:nvPr/>
        </p:nvSpPr>
        <p:spPr>
          <a:xfrm>
            <a:off x="8999263"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60A9"/>
          </a:solidFill>
          <a:ln w="12700">
            <a:miter lim="400000"/>
          </a:ln>
        </p:spPr>
        <p:txBody>
          <a:bodyPr lIns="45719" rIns="45719" anchor="ctr"/>
          <a:lstStyle/>
          <a:p>
            <a:pPr algn="ctr">
              <a:defRPr>
                <a:solidFill>
                  <a:schemeClr val="accent4">
                    <a:lumOff val="44000"/>
                  </a:schemeClr>
                </a:solidFill>
              </a:defRPr>
            </a:pPr>
            <a:endParaRPr/>
          </a:p>
        </p:txBody>
      </p:sp>
      <p:sp>
        <p:nvSpPr>
          <p:cNvPr id="4" name="Parallelogram 13">
            <a:extLst>
              <a:ext uri="{FF2B5EF4-FFF2-40B4-BE49-F238E27FC236}">
                <a16:creationId xmlns:a16="http://schemas.microsoft.com/office/drawing/2014/main" id="{F8E8F1BD-6F85-9D2F-E1C8-1167C2C901C3}"/>
              </a:ext>
            </a:extLst>
          </p:cNvPr>
          <p:cNvSpPr/>
          <p:nvPr/>
        </p:nvSpPr>
        <p:spPr>
          <a:xfrm>
            <a:off x="9719554"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99E2"/>
          </a:solidFill>
          <a:ln w="12700">
            <a:miter lim="400000"/>
          </a:ln>
        </p:spPr>
        <p:txBody>
          <a:bodyPr lIns="45719" rIns="45719" anchor="ctr"/>
          <a:lstStyle/>
          <a:p>
            <a:pPr algn="ctr">
              <a:defRPr>
                <a:solidFill>
                  <a:schemeClr val="accent4">
                    <a:lumOff val="44000"/>
                  </a:schemeClr>
                </a:solidFill>
              </a:defRPr>
            </a:pP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Title 1"/>
          <p:cNvSpPr txBox="1">
            <a:spLocks noGrp="1"/>
          </p:cNvSpPr>
          <p:nvPr>
            <p:ph type="title"/>
          </p:nvPr>
        </p:nvSpPr>
        <p:spPr>
          <a:xfrm>
            <a:off x="410511" y="404814"/>
            <a:ext cx="7903868" cy="1078815"/>
          </a:xfrm>
          <a:prstGeom prst="rect">
            <a:avLst/>
          </a:prstGeom>
        </p:spPr>
        <p:txBody>
          <a:bodyPr/>
          <a:lstStyle/>
          <a:p>
            <a:r>
              <a:t>Age Managers Course </a:t>
            </a:r>
          </a:p>
        </p:txBody>
      </p:sp>
      <p:sp>
        <p:nvSpPr>
          <p:cNvPr id="428" name="TextBox 4"/>
          <p:cNvSpPr txBox="1"/>
          <p:nvPr/>
        </p:nvSpPr>
        <p:spPr>
          <a:xfrm>
            <a:off x="456230" y="1304001"/>
            <a:ext cx="9336994" cy="407547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2400"/>
            </a:pPr>
            <a:r>
              <a:t>New Age Managers </a:t>
            </a:r>
            <a:r>
              <a:rPr b="1"/>
              <a:t>MUST</a:t>
            </a:r>
            <a:r>
              <a:t> complete:  </a:t>
            </a:r>
          </a:p>
          <a:p>
            <a:pPr marL="342900" indent="-342900">
              <a:buSzPct val="100000"/>
              <a:buChar char="-"/>
              <a:defRPr sz="2400"/>
            </a:pPr>
            <a:r>
              <a:t>Child Safe Awareness training</a:t>
            </a:r>
          </a:p>
          <a:p>
            <a:pPr marL="342900" indent="-342900">
              <a:buSzPct val="100000"/>
              <a:buChar char="-"/>
              <a:defRPr sz="2400"/>
            </a:pPr>
            <a:r>
              <a:t>Online Theory Course – </a:t>
            </a:r>
            <a:r>
              <a:rPr i="1"/>
              <a:t>Face to Face or Online </a:t>
            </a:r>
          </a:p>
          <a:p>
            <a:pPr>
              <a:defRPr sz="2400" i="1"/>
            </a:pPr>
            <a:endParaRPr i="1"/>
          </a:p>
          <a:p>
            <a:pPr>
              <a:defRPr sz="2400"/>
            </a:pPr>
            <a:r>
              <a:t>Returning Age Managers must complete</a:t>
            </a:r>
          </a:p>
          <a:p>
            <a:pPr>
              <a:defRPr sz="2400" i="1"/>
            </a:pPr>
            <a:r>
              <a:t>- </a:t>
            </a:r>
            <a:r>
              <a:rPr i="0"/>
              <a:t>Age Manager Proficiency Video </a:t>
            </a:r>
            <a:r>
              <a:t>(2025/26 Update)</a:t>
            </a:r>
          </a:p>
          <a:p>
            <a:pPr>
              <a:defRPr sz="2400"/>
            </a:pPr>
            <a:r>
              <a:t> </a:t>
            </a:r>
          </a:p>
          <a:p>
            <a:pPr>
              <a:defRPr sz="2400"/>
            </a:pPr>
            <a:r>
              <a:t>Age Managers who have not been active for 5 years or more will need to complete the full course</a:t>
            </a:r>
          </a:p>
          <a:p>
            <a:pPr>
              <a:defRPr sz="2400"/>
            </a:pPr>
            <a:endParaRPr/>
          </a:p>
          <a:p>
            <a:pPr>
              <a:defRPr sz="2400"/>
            </a:pPr>
            <a:r>
              <a:t>This is outlined in the </a:t>
            </a:r>
            <a:r>
              <a:rPr u="sng">
                <a:uFill>
                  <a:solidFill>
                    <a:srgbClr val="0060A9"/>
                  </a:solidFill>
                </a:uFill>
                <a:hlinkClick r:id="rId3"/>
              </a:rPr>
              <a:t>Junior Activity Handbook </a:t>
            </a:r>
          </a:p>
        </p:txBody>
      </p:sp>
      <p:sp>
        <p:nvSpPr>
          <p:cNvPr id="2" name="TextBox 1">
            <a:extLst>
              <a:ext uri="{FF2B5EF4-FFF2-40B4-BE49-F238E27FC236}">
                <a16:creationId xmlns:a16="http://schemas.microsoft.com/office/drawing/2014/main" id="{1F53076E-65AA-E5E4-9B2E-45C3A6AE518E}"/>
              </a:ext>
            </a:extLst>
          </p:cNvPr>
          <p:cNvSpPr txBox="1"/>
          <p:nvPr/>
        </p:nvSpPr>
        <p:spPr>
          <a:xfrm>
            <a:off x="2436384" y="-364817"/>
            <a:ext cx="9759488" cy="36933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chemeClr val="bg1"/>
                </a:solidFill>
                <a:effectLst/>
                <a:uFillTx/>
                <a:latin typeface="Calibri"/>
                <a:ea typeface="Calibri"/>
                <a:cs typeface="Calibri"/>
                <a:sym typeface="Calibri"/>
              </a:rPr>
              <a:t>Slide ready to go – Overview of Age Managers Course and Requirements for 202526</a:t>
            </a:r>
            <a:endParaRPr kumimoji="0" lang="en-GB" sz="1800" b="0" i="0" u="none" strike="noStrike" cap="none" spc="0" normalizeH="0" baseline="0">
              <a:ln>
                <a:noFill/>
              </a:ln>
              <a:solidFill>
                <a:schemeClr val="bg1"/>
              </a:solidFill>
              <a:effectLst/>
              <a:uFillTx/>
              <a:latin typeface="Calibri"/>
              <a:ea typeface="Calibri"/>
              <a:cs typeface="Calibri"/>
              <a:sym typeface="Calibri"/>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Title 1"/>
          <p:cNvSpPr txBox="1">
            <a:spLocks noGrp="1"/>
          </p:cNvSpPr>
          <p:nvPr>
            <p:ph type="title"/>
          </p:nvPr>
        </p:nvSpPr>
        <p:spPr>
          <a:xfrm>
            <a:off x="410511" y="404814"/>
            <a:ext cx="7903868" cy="1078815"/>
          </a:xfrm>
          <a:prstGeom prst="rect">
            <a:avLst/>
          </a:prstGeom>
        </p:spPr>
        <p:txBody>
          <a:bodyPr/>
          <a:lstStyle/>
          <a:p>
            <a:r>
              <a:t>Growing Our Nippers </a:t>
            </a:r>
          </a:p>
        </p:txBody>
      </p:sp>
      <p:sp>
        <p:nvSpPr>
          <p:cNvPr id="433" name="TextBox 4"/>
          <p:cNvSpPr txBox="1"/>
          <p:nvPr/>
        </p:nvSpPr>
        <p:spPr>
          <a:xfrm>
            <a:off x="405256" y="1313563"/>
            <a:ext cx="7918539" cy="526297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p>
            <a:pPr>
              <a:buSzPct val="100000"/>
              <a:defRPr sz="2400"/>
            </a:pPr>
            <a:r>
              <a:rPr i="1"/>
              <a:t>A </a:t>
            </a:r>
            <a:r>
              <a:rPr lang="en-US" i="1"/>
              <a:t>f</a:t>
            </a:r>
            <a:r>
              <a:rPr i="1"/>
              <a:t>ocus on retaining our Nippers as they get older</a:t>
            </a:r>
            <a:endParaRPr lang="en-US" i="1"/>
          </a:p>
          <a:p>
            <a:pPr>
              <a:buSzPct val="100000"/>
              <a:defRPr sz="2400"/>
            </a:pPr>
            <a:endParaRPr lang="en-US"/>
          </a:p>
          <a:p>
            <a:pPr>
              <a:defRPr sz="2400"/>
            </a:pPr>
            <a:r>
              <a:t>Why do our Nippers stay in the program </a:t>
            </a:r>
            <a:r>
              <a:rPr lang="en-US"/>
              <a:t>and why not? </a:t>
            </a:r>
          </a:p>
          <a:p>
            <a:pPr>
              <a:defRPr sz="2400"/>
            </a:pPr>
            <a:r>
              <a:rPr lang="en-US" i="1"/>
              <a:t>For discussion </a:t>
            </a:r>
            <a:endParaRPr/>
          </a:p>
          <a:p>
            <a:pPr>
              <a:defRPr sz="2400"/>
            </a:pPr>
            <a:endParaRPr/>
          </a:p>
          <a:p>
            <a:pPr>
              <a:buSzPct val="100000"/>
              <a:defRPr sz="2400"/>
            </a:pPr>
            <a:r>
              <a:t>A focus on the goal of becoming a Surf Life</a:t>
            </a:r>
            <a:r>
              <a:rPr lang="en-US"/>
              <a:t> S</a:t>
            </a:r>
            <a:r>
              <a:t>aver </a:t>
            </a:r>
            <a:endParaRPr lang="en-US"/>
          </a:p>
          <a:p>
            <a:pPr>
              <a:defRPr sz="2400"/>
            </a:pPr>
            <a:r>
              <a:rPr lang="en-US" i="1"/>
              <a:t>Everyone</a:t>
            </a:r>
            <a:r>
              <a:rPr i="1"/>
              <a:t> can achieve this </a:t>
            </a:r>
          </a:p>
          <a:p>
            <a:pPr marL="342900" indent="-342900">
              <a:buSzPct val="100000"/>
              <a:buChar char="-"/>
              <a:defRPr sz="2400"/>
            </a:pPr>
            <a:endParaRPr i="1"/>
          </a:p>
          <a:p>
            <a:pPr>
              <a:defRPr sz="2400"/>
            </a:pPr>
            <a:r>
              <a:t>What resources do we need to change up the growth?</a:t>
            </a:r>
            <a:endParaRPr lang="en-AU"/>
          </a:p>
          <a:p>
            <a:pPr>
              <a:defRPr sz="2400"/>
            </a:pPr>
            <a:endParaRPr lang="en-AU"/>
          </a:p>
          <a:p>
            <a:pPr>
              <a:defRPr sz="2400"/>
            </a:pPr>
            <a:r>
              <a:rPr lang="en-AU"/>
              <a:t>Talk about where you have tailored any times for different age groups – shorter times for younger age groups. </a:t>
            </a:r>
            <a:endParaRPr/>
          </a:p>
          <a:p>
            <a:pPr>
              <a:defRPr sz="2400" i="1"/>
            </a:pPr>
            <a:endParaRPr/>
          </a:p>
          <a:p>
            <a:pPr>
              <a:defRPr sz="2400"/>
            </a:pPr>
            <a:endParaRPr/>
          </a:p>
        </p:txBody>
      </p:sp>
      <p:pic>
        <p:nvPicPr>
          <p:cNvPr id="434" name="Sport_Nippers-splash-into-2021_PY1.jpg" descr="Sport_Nippers-splash-into-2021_PY1.jpg"/>
          <p:cNvPicPr>
            <a:picLocks noChangeAspect="1"/>
          </p:cNvPicPr>
          <p:nvPr/>
        </p:nvPicPr>
        <p:blipFill>
          <a:blip r:embed="rId3"/>
          <a:stretch>
            <a:fillRect/>
          </a:stretch>
        </p:blipFill>
        <p:spPr>
          <a:xfrm>
            <a:off x="7464038" y="1958995"/>
            <a:ext cx="4539662" cy="2940010"/>
          </a:xfrm>
          <a:prstGeom prst="rect">
            <a:avLst/>
          </a:prstGeom>
          <a:ln w="12700">
            <a:miter lim="400000"/>
          </a:ln>
        </p:spPr>
      </p:pic>
      <p:sp>
        <p:nvSpPr>
          <p:cNvPr id="2" name="TextBox 1">
            <a:extLst>
              <a:ext uri="{FF2B5EF4-FFF2-40B4-BE49-F238E27FC236}">
                <a16:creationId xmlns:a16="http://schemas.microsoft.com/office/drawing/2014/main" id="{0B598473-E6FB-EEC6-D740-0632154B7F5D}"/>
              </a:ext>
            </a:extLst>
          </p:cNvPr>
          <p:cNvSpPr txBox="1"/>
          <p:nvPr/>
        </p:nvSpPr>
        <p:spPr>
          <a:xfrm>
            <a:off x="5607050" y="-928496"/>
            <a:ext cx="6584950" cy="923328"/>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rgbClr val="FF0000"/>
                </a:solidFill>
                <a:effectLst/>
                <a:uFillTx/>
                <a:latin typeface="Calibri"/>
                <a:ea typeface="Calibri"/>
                <a:cs typeface="Calibri"/>
                <a:sym typeface="Calibri"/>
              </a:rPr>
              <a:t>Growing your nippers – this slide is about growth and retention and can focus on your specific club requirements. Some suggested content included </a:t>
            </a:r>
            <a:endParaRPr kumimoji="0" lang="en-GB" sz="1800" b="0" i="0" u="none" strike="noStrike" cap="none" spc="0" normalizeH="0" baseline="0">
              <a:ln>
                <a:noFill/>
              </a:ln>
              <a:solidFill>
                <a:srgbClr val="FF0000"/>
              </a:solidFill>
              <a:effectLst/>
              <a:uFillTx/>
              <a:latin typeface="Calibri"/>
              <a:ea typeface="Calibri"/>
              <a:cs typeface="Calibri"/>
              <a:sym typeface="Calibri"/>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Title 1"/>
          <p:cNvSpPr txBox="1">
            <a:spLocks noGrp="1"/>
          </p:cNvSpPr>
          <p:nvPr>
            <p:ph type="title"/>
          </p:nvPr>
        </p:nvSpPr>
        <p:spPr>
          <a:xfrm>
            <a:off x="410509" y="404814"/>
            <a:ext cx="9149127" cy="1078815"/>
          </a:xfrm>
          <a:prstGeom prst="rect">
            <a:avLst/>
          </a:prstGeom>
        </p:spPr>
        <p:txBody>
          <a:bodyPr/>
          <a:lstStyle/>
          <a:p>
            <a:r>
              <a:t>Preliminary Skills Evaluation </a:t>
            </a:r>
          </a:p>
        </p:txBody>
      </p:sp>
      <p:sp>
        <p:nvSpPr>
          <p:cNvPr id="439" name="TextBox 4"/>
          <p:cNvSpPr txBox="1"/>
          <p:nvPr/>
        </p:nvSpPr>
        <p:spPr>
          <a:xfrm>
            <a:off x="456230" y="1368642"/>
            <a:ext cx="7238553" cy="44437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2400"/>
            </a:pPr>
            <a:r>
              <a:t>The Junior Preliminary Skills reflect industry standard research in aquatic skills, including greater focus on foundation skills in the water which assist in making rescue ready lifesavers. </a:t>
            </a:r>
          </a:p>
          <a:p>
            <a:pPr>
              <a:defRPr sz="2400"/>
            </a:pPr>
            <a:endParaRPr/>
          </a:p>
          <a:p>
            <a:pPr>
              <a:defRPr sz="2400"/>
            </a:pPr>
            <a:r>
              <a:t>In instances where evaluations cannot be completed by a Surf Life Saving member and to increase flexibility for clubs, a qualified and accredited swim coach can complete the evaluation by providing their ASTCA number and details.  </a:t>
            </a:r>
          </a:p>
          <a:p>
            <a:pPr>
              <a:defRPr sz="2400"/>
            </a:pPr>
            <a:endParaRPr/>
          </a:p>
        </p:txBody>
      </p:sp>
      <p:pic>
        <p:nvPicPr>
          <p:cNvPr id="440" name="Picture 3" descr="Picture 3"/>
          <p:cNvPicPr>
            <a:picLocks noChangeAspect="1"/>
          </p:cNvPicPr>
          <p:nvPr/>
        </p:nvPicPr>
        <p:blipFill>
          <a:blip r:embed="rId3"/>
          <a:stretch>
            <a:fillRect/>
          </a:stretch>
        </p:blipFill>
        <p:spPr>
          <a:xfrm>
            <a:off x="7877265" y="1483629"/>
            <a:ext cx="3562534" cy="4845299"/>
          </a:xfrm>
          <a:prstGeom prst="rect">
            <a:avLst/>
          </a:prstGeom>
          <a:ln w="12700">
            <a:miter lim="400000"/>
          </a:ln>
        </p:spPr>
      </p:pic>
      <p:sp>
        <p:nvSpPr>
          <p:cNvPr id="2" name="TextBox 1">
            <a:extLst>
              <a:ext uri="{FF2B5EF4-FFF2-40B4-BE49-F238E27FC236}">
                <a16:creationId xmlns:a16="http://schemas.microsoft.com/office/drawing/2014/main" id="{E2AF1DE9-E67F-4C21-DD75-1C82C176D793}"/>
              </a:ext>
            </a:extLst>
          </p:cNvPr>
          <p:cNvSpPr txBox="1"/>
          <p:nvPr/>
        </p:nvSpPr>
        <p:spPr>
          <a:xfrm>
            <a:off x="6096000" y="-364112"/>
            <a:ext cx="6091890" cy="36933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chemeClr val="bg1"/>
                </a:solidFill>
                <a:effectLst/>
                <a:uFillTx/>
                <a:latin typeface="Calibri"/>
                <a:ea typeface="Calibri"/>
                <a:cs typeface="Calibri"/>
                <a:sym typeface="Calibri"/>
              </a:rPr>
              <a:t>Slide ready to go – Preliminary Skills Evaluation Update</a:t>
            </a:r>
            <a:endParaRPr kumimoji="0" lang="en-GB" sz="1800" b="0" i="0" u="none" strike="noStrike" cap="none" spc="0" normalizeH="0" baseline="0">
              <a:ln>
                <a:noFill/>
              </a:ln>
              <a:solidFill>
                <a:schemeClr val="bg1"/>
              </a:solidFill>
              <a:effectLst/>
              <a:uFillTx/>
              <a:latin typeface="Calibri"/>
              <a:ea typeface="Calibri"/>
              <a:cs typeface="Calibri"/>
              <a:sym typeface="Calibri"/>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Title 1"/>
          <p:cNvSpPr txBox="1">
            <a:spLocks noGrp="1"/>
          </p:cNvSpPr>
          <p:nvPr>
            <p:ph type="title"/>
          </p:nvPr>
        </p:nvSpPr>
        <p:spPr>
          <a:xfrm>
            <a:off x="410510" y="404814"/>
            <a:ext cx="8619189" cy="1078815"/>
          </a:xfrm>
          <a:prstGeom prst="rect">
            <a:avLst/>
          </a:prstGeom>
        </p:spPr>
        <p:txBody>
          <a:bodyPr/>
          <a:lstStyle/>
          <a:p>
            <a:r>
              <a:t>Junior Age Awards</a:t>
            </a:r>
          </a:p>
        </p:txBody>
      </p:sp>
      <p:sp>
        <p:nvSpPr>
          <p:cNvPr id="445" name="TextBox 3"/>
          <p:cNvSpPr txBox="1"/>
          <p:nvPr/>
        </p:nvSpPr>
        <p:spPr>
          <a:xfrm>
            <a:off x="456230" y="1128116"/>
            <a:ext cx="8395670" cy="31700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defRPr sz="2000"/>
            </a:pPr>
            <a:r>
              <a:t>It is recommended that nippers who complete 50% of nipper sessions (recorded in nipper attendance sheets or via the app) are eligible for the award and included in the award assessment request.</a:t>
            </a:r>
          </a:p>
          <a:p>
            <a:pPr>
              <a:defRPr sz="2000"/>
            </a:pPr>
            <a:endParaRPr/>
          </a:p>
          <a:p>
            <a:pPr>
              <a:defRPr sz="2000"/>
            </a:pPr>
            <a:r>
              <a:t>Award processing is done via a New Assessment Request in SurfGuard for each Award. Clubs must check that children are entered into the correct Award Assessment Request for their age group, and this may require clubs to check dates of birth.</a:t>
            </a:r>
          </a:p>
          <a:p>
            <a:pPr>
              <a:defRPr sz="2000"/>
            </a:pPr>
            <a:endParaRPr/>
          </a:p>
          <a:p>
            <a:pPr>
              <a:defRPr sz="2000"/>
            </a:pPr>
            <a:r>
              <a:t>More information on award processing is in the </a:t>
            </a:r>
            <a:r>
              <a:rPr u="sng">
                <a:uFill>
                  <a:solidFill>
                    <a:srgbClr val="0060A9"/>
                  </a:solidFill>
                </a:uFill>
                <a:hlinkClick r:id="rId3"/>
              </a:rPr>
              <a:t>Junior Activity Handbook</a:t>
            </a:r>
          </a:p>
        </p:txBody>
      </p:sp>
      <p:pic>
        <p:nvPicPr>
          <p:cNvPr id="446" name="Picture 6" descr="Picture 6"/>
          <p:cNvPicPr>
            <a:picLocks noChangeAspect="1"/>
          </p:cNvPicPr>
          <p:nvPr/>
        </p:nvPicPr>
        <p:blipFill>
          <a:blip r:embed="rId4"/>
          <a:stretch>
            <a:fillRect/>
          </a:stretch>
        </p:blipFill>
        <p:spPr>
          <a:xfrm>
            <a:off x="410509" y="4378602"/>
            <a:ext cx="5963740" cy="2315818"/>
          </a:xfrm>
          <a:prstGeom prst="rect">
            <a:avLst/>
          </a:prstGeom>
          <a:ln w="12700">
            <a:miter lim="400000"/>
          </a:ln>
        </p:spPr>
      </p:pic>
      <p:sp>
        <p:nvSpPr>
          <p:cNvPr id="2" name="TextBox 1">
            <a:extLst>
              <a:ext uri="{FF2B5EF4-FFF2-40B4-BE49-F238E27FC236}">
                <a16:creationId xmlns:a16="http://schemas.microsoft.com/office/drawing/2014/main" id="{CE7E4EAF-D491-8158-32DC-AECF12E24915}"/>
              </a:ext>
            </a:extLst>
          </p:cNvPr>
          <p:cNvSpPr txBox="1"/>
          <p:nvPr/>
        </p:nvSpPr>
        <p:spPr>
          <a:xfrm>
            <a:off x="6096001" y="-370744"/>
            <a:ext cx="6096000" cy="36933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chemeClr val="bg1"/>
                </a:solidFill>
                <a:effectLst/>
                <a:uFillTx/>
                <a:latin typeface="Calibri"/>
                <a:ea typeface="Calibri"/>
                <a:cs typeface="Calibri"/>
                <a:sym typeface="Calibri"/>
              </a:rPr>
              <a:t>Slide ready to go – Junior Age Awards</a:t>
            </a:r>
            <a:endParaRPr kumimoji="0" lang="en-GB" sz="1800" b="0" i="0" u="none" strike="noStrike" cap="none" spc="0" normalizeH="0" baseline="0">
              <a:ln>
                <a:noFill/>
              </a:ln>
              <a:solidFill>
                <a:schemeClr val="bg1"/>
              </a:solidFill>
              <a:effectLst/>
              <a:uFillTx/>
              <a:latin typeface="Calibri"/>
              <a:ea typeface="Calibri"/>
              <a:cs typeface="Calibri"/>
              <a:sym typeface="Calibri"/>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 name="Content Placeholder 6" descr="Content Placeholder 6"/>
          <p:cNvPicPr>
            <a:picLocks noChangeAspect="1"/>
          </p:cNvPicPr>
          <p:nvPr/>
        </p:nvPicPr>
        <p:blipFill>
          <a:blip r:embed="rId2"/>
          <a:stretch>
            <a:fillRect/>
          </a:stretch>
        </p:blipFill>
        <p:spPr>
          <a:xfrm>
            <a:off x="407987" y="5800209"/>
            <a:ext cx="2154460" cy="575296"/>
          </a:xfrm>
          <a:prstGeom prst="rect">
            <a:avLst/>
          </a:prstGeom>
          <a:ln w="12700">
            <a:miter lim="400000"/>
          </a:ln>
        </p:spPr>
      </p:pic>
      <p:sp>
        <p:nvSpPr>
          <p:cNvPr id="453" name="Title 2"/>
          <p:cNvSpPr txBox="1"/>
          <p:nvPr/>
        </p:nvSpPr>
        <p:spPr>
          <a:xfrm>
            <a:off x="453707" y="-3401"/>
            <a:ext cx="7440460" cy="128587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lvl1pPr>
              <a:lnSpc>
                <a:spcPct val="90000"/>
              </a:lnSpc>
              <a:defRPr sz="4200" b="1"/>
            </a:lvl1pPr>
          </a:lstStyle>
          <a:p>
            <a:r>
              <a:t>Junior Education Awards Dates</a:t>
            </a:r>
          </a:p>
        </p:txBody>
      </p:sp>
      <p:sp>
        <p:nvSpPr>
          <p:cNvPr id="454" name="TextBox 8"/>
          <p:cNvSpPr txBox="1"/>
          <p:nvPr/>
        </p:nvSpPr>
        <p:spPr>
          <a:xfrm>
            <a:off x="402907" y="1282474"/>
            <a:ext cx="10069877" cy="378565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p>
            <a:pPr marL="285750" indent="-285750">
              <a:buSzPct val="100000"/>
              <a:buFont typeface="Arial"/>
              <a:buChar char="•"/>
            </a:pPr>
            <a:r>
              <a:t>J</a:t>
            </a:r>
            <a:r>
              <a:rPr sz="2000"/>
              <a:t>unior Surf Sport competitors (U/8-U/13) are </a:t>
            </a:r>
            <a:r>
              <a:rPr sz="2000" b="1"/>
              <a:t>no longer required</a:t>
            </a:r>
            <a:r>
              <a:rPr sz="2000"/>
              <a:t> to have the relevant Age Award prior to 31 December to compete in Championship events.  </a:t>
            </a:r>
            <a:endParaRPr lang="en-US" sz="2000"/>
          </a:p>
          <a:p>
            <a:pPr marL="285750" indent="-285750">
              <a:buSzPct val="100000"/>
              <a:buFont typeface="Arial"/>
              <a:buChar char="•"/>
            </a:pPr>
            <a:endParaRPr sz="2000"/>
          </a:p>
          <a:p>
            <a:pPr marL="285750" indent="-285750">
              <a:buSzPct val="100000"/>
              <a:buFont typeface="Arial"/>
              <a:buChar char="•"/>
              <a:defRPr b="1"/>
            </a:pPr>
            <a:r>
              <a:rPr sz="2000"/>
              <a:t>The Age Awards remain </a:t>
            </a:r>
            <a:r>
              <a:rPr sz="2000" b="0"/>
              <a:t>a key educational component of Junior Activities and this change enables clubs to deliver surf education to members throughout the season.     </a:t>
            </a:r>
          </a:p>
          <a:p>
            <a:pPr marL="285750" indent="-285750">
              <a:buSzPct val="100000"/>
              <a:buFont typeface="Arial"/>
              <a:buChar char="•"/>
            </a:pPr>
            <a:endParaRPr sz="2000" b="0"/>
          </a:p>
          <a:p>
            <a:pPr marL="285750" indent="-285750">
              <a:buSzPct val="100000"/>
              <a:buFont typeface="Arial"/>
              <a:buChar char="•"/>
            </a:pPr>
            <a:r>
              <a:rPr sz="2000"/>
              <a:t>U/14 members are still required to obtain their SRC for championship events as per the Surf Sports Manual. </a:t>
            </a:r>
          </a:p>
          <a:p>
            <a:pPr marL="285750" indent="-285750">
              <a:buSzPct val="100000"/>
              <a:buFont typeface="Arial"/>
              <a:buChar char="•"/>
            </a:pPr>
            <a:endParaRPr sz="2000"/>
          </a:p>
          <a:p>
            <a:pPr marL="285750" indent="-285750">
              <a:buSzPct val="100000"/>
              <a:buFont typeface="Arial"/>
              <a:buChar char="•"/>
            </a:pPr>
            <a:r>
              <a:rPr sz="2000"/>
              <a:t>To streamline administrative processes and </a:t>
            </a:r>
            <a:endParaRPr lang="en-US" sz="2000"/>
          </a:p>
          <a:p>
            <a:pPr>
              <a:buSzPct val="100000"/>
            </a:pPr>
            <a:r>
              <a:rPr lang="en-US" sz="2000"/>
              <a:t> </a:t>
            </a:r>
            <a:r>
              <a:rPr sz="2000"/>
              <a:t>ease pressure on clubs, SLSNSW has extended</a:t>
            </a:r>
            <a:endParaRPr lang="en-US"/>
          </a:p>
          <a:p>
            <a:pPr>
              <a:buSzPct val="100000"/>
            </a:pPr>
            <a:r>
              <a:rPr lang="en-US" sz="2000"/>
              <a:t> </a:t>
            </a:r>
            <a:r>
              <a:rPr sz="2000"/>
              <a:t>the cutoff date for Age Award Processing. </a:t>
            </a:r>
            <a:endParaRPr/>
          </a:p>
        </p:txBody>
      </p:sp>
      <p:pic>
        <p:nvPicPr>
          <p:cNvPr id="455" name="Picture 3" descr="Picture 3"/>
          <p:cNvPicPr>
            <a:picLocks noChangeAspect="1"/>
          </p:cNvPicPr>
          <p:nvPr/>
        </p:nvPicPr>
        <p:blipFill>
          <a:blip r:embed="rId3"/>
          <a:stretch>
            <a:fillRect/>
          </a:stretch>
        </p:blipFill>
        <p:spPr>
          <a:xfrm>
            <a:off x="5568479" y="3799494"/>
            <a:ext cx="6115453" cy="2103941"/>
          </a:xfrm>
          <a:prstGeom prst="rect">
            <a:avLst/>
          </a:prstGeom>
          <a:ln w="12700">
            <a:miter lim="400000"/>
          </a:ln>
        </p:spPr>
      </p:pic>
      <p:sp>
        <p:nvSpPr>
          <p:cNvPr id="3" name="Parallelogram 13">
            <a:extLst>
              <a:ext uri="{FF2B5EF4-FFF2-40B4-BE49-F238E27FC236}">
                <a16:creationId xmlns:a16="http://schemas.microsoft.com/office/drawing/2014/main" id="{42128285-DC8A-54DB-E383-99D3745E40F2}"/>
              </a:ext>
            </a:extLst>
          </p:cNvPr>
          <p:cNvSpPr/>
          <p:nvPr/>
        </p:nvSpPr>
        <p:spPr>
          <a:xfrm>
            <a:off x="8999263"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60A9"/>
          </a:solidFill>
          <a:ln w="12700">
            <a:miter lim="400000"/>
          </a:ln>
        </p:spPr>
        <p:txBody>
          <a:bodyPr lIns="45719" rIns="45719" anchor="ctr"/>
          <a:lstStyle/>
          <a:p>
            <a:pPr algn="ctr">
              <a:defRPr>
                <a:solidFill>
                  <a:schemeClr val="accent4">
                    <a:lumOff val="44000"/>
                  </a:schemeClr>
                </a:solidFill>
              </a:defRPr>
            </a:pPr>
            <a:endParaRPr/>
          </a:p>
        </p:txBody>
      </p:sp>
      <p:sp>
        <p:nvSpPr>
          <p:cNvPr id="4" name="Parallelogram 13">
            <a:extLst>
              <a:ext uri="{FF2B5EF4-FFF2-40B4-BE49-F238E27FC236}">
                <a16:creationId xmlns:a16="http://schemas.microsoft.com/office/drawing/2014/main" id="{3BF95C04-9A69-343B-6D44-82349063C99E}"/>
              </a:ext>
            </a:extLst>
          </p:cNvPr>
          <p:cNvSpPr/>
          <p:nvPr/>
        </p:nvSpPr>
        <p:spPr>
          <a:xfrm>
            <a:off x="9719554"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99E2"/>
          </a:solidFill>
          <a:ln w="12700">
            <a:miter lim="400000"/>
          </a:ln>
        </p:spPr>
        <p:txBody>
          <a:bodyPr lIns="45719" rIns="45719" anchor="ctr"/>
          <a:lstStyle/>
          <a:p>
            <a:pPr algn="ctr">
              <a:defRPr>
                <a:solidFill>
                  <a:schemeClr val="accent4">
                    <a:lumOff val="44000"/>
                  </a:schemeClr>
                </a:solidFill>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96961C-D8D5-6D85-A0CC-BBC4330624D1}"/>
              </a:ext>
            </a:extLst>
          </p:cNvPr>
          <p:cNvSpPr>
            <a:spLocks noGrp="1"/>
          </p:cNvSpPr>
          <p:nvPr>
            <p:ph type="title"/>
          </p:nvPr>
        </p:nvSpPr>
        <p:spPr>
          <a:xfrm>
            <a:off x="407986" y="404814"/>
            <a:ext cx="9430957" cy="923328"/>
          </a:xfrm>
        </p:spPr>
        <p:txBody>
          <a:bodyPr/>
          <a:lstStyle/>
          <a:p>
            <a:r>
              <a:rPr lang="en-AU"/>
              <a:t>Guidance Notes - Instructions</a:t>
            </a:r>
            <a:endParaRPr lang="en-GB"/>
          </a:p>
        </p:txBody>
      </p:sp>
      <p:sp>
        <p:nvSpPr>
          <p:cNvPr id="7" name="TextBox 6">
            <a:extLst>
              <a:ext uri="{FF2B5EF4-FFF2-40B4-BE49-F238E27FC236}">
                <a16:creationId xmlns:a16="http://schemas.microsoft.com/office/drawing/2014/main" id="{5E5DB638-E814-BCA3-33DE-4C772D32921C}"/>
              </a:ext>
            </a:extLst>
          </p:cNvPr>
          <p:cNvSpPr txBox="1"/>
          <p:nvPr/>
        </p:nvSpPr>
        <p:spPr>
          <a:xfrm>
            <a:off x="407986" y="1328142"/>
            <a:ext cx="5676900" cy="1200327"/>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rgbClr val="FF0000"/>
                </a:solidFill>
                <a:effectLst/>
                <a:uFillTx/>
                <a:latin typeface="Calibri"/>
                <a:ea typeface="Calibri"/>
                <a:cs typeface="Calibri"/>
                <a:sym typeface="Calibri"/>
              </a:rPr>
              <a:t>Yellow Boxes with Red Writing are slides that are suggested to be tailored to your specific club requirements. They will include suggested content material to use but are not finalised</a:t>
            </a:r>
            <a:endParaRPr kumimoji="0" lang="en-GB" sz="1800" b="0" i="0" u="none" strike="noStrike" cap="none" spc="0" normalizeH="0" baseline="0">
              <a:ln>
                <a:noFill/>
              </a:ln>
              <a:solidFill>
                <a:srgbClr val="FF0000"/>
              </a:solidFill>
              <a:effectLst/>
              <a:uFillTx/>
              <a:latin typeface="Calibri"/>
              <a:ea typeface="Calibri"/>
              <a:cs typeface="Calibri"/>
              <a:sym typeface="Calibri"/>
            </a:endParaRPr>
          </a:p>
        </p:txBody>
      </p:sp>
      <p:sp>
        <p:nvSpPr>
          <p:cNvPr id="8" name="TextBox 7">
            <a:extLst>
              <a:ext uri="{FF2B5EF4-FFF2-40B4-BE49-F238E27FC236}">
                <a16:creationId xmlns:a16="http://schemas.microsoft.com/office/drawing/2014/main" id="{6C174267-7243-BBB0-BCF4-C49EE3D9F478}"/>
              </a:ext>
            </a:extLst>
          </p:cNvPr>
          <p:cNvSpPr txBox="1"/>
          <p:nvPr/>
        </p:nvSpPr>
        <p:spPr>
          <a:xfrm>
            <a:off x="407986" y="2860536"/>
            <a:ext cx="5676900" cy="923328"/>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chemeClr val="bg1"/>
                </a:solidFill>
                <a:effectLst/>
                <a:uFillTx/>
                <a:latin typeface="Calibri"/>
                <a:ea typeface="Calibri"/>
                <a:cs typeface="Calibri"/>
                <a:sym typeface="Calibri"/>
              </a:rPr>
              <a:t>Green boxes with white writing are slides that are ready to use and do not require editing unless you choose to edit or remove. </a:t>
            </a:r>
            <a:endParaRPr kumimoji="0" lang="en-GB" sz="1800" b="0" i="0" u="none" strike="noStrike" cap="none" spc="0" normalizeH="0" baseline="0">
              <a:ln>
                <a:noFill/>
              </a:ln>
              <a:solidFill>
                <a:schemeClr val="bg1"/>
              </a:solidFill>
              <a:effectLst/>
              <a:uFillTx/>
              <a:latin typeface="Calibri"/>
              <a:ea typeface="Calibri"/>
              <a:cs typeface="Calibri"/>
              <a:sym typeface="Calibri"/>
            </a:endParaRPr>
          </a:p>
        </p:txBody>
      </p:sp>
    </p:spTree>
    <p:extLst>
      <p:ext uri="{BB962C8B-B14F-4D97-AF65-F5344CB8AC3E}">
        <p14:creationId xmlns:p14="http://schemas.microsoft.com/office/powerpoint/2010/main" val="176920095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Title 3"/>
          <p:cNvSpPr txBox="1">
            <a:spLocks noGrp="1"/>
          </p:cNvSpPr>
          <p:nvPr>
            <p:ph type="title"/>
          </p:nvPr>
        </p:nvSpPr>
        <p:spPr>
          <a:xfrm>
            <a:off x="407988" y="404813"/>
            <a:ext cx="7050431" cy="1324877"/>
          </a:xfrm>
          <a:prstGeom prst="rect">
            <a:avLst/>
          </a:prstGeom>
        </p:spPr>
        <p:txBody>
          <a:bodyPr/>
          <a:lstStyle/>
          <a:p>
            <a:r>
              <a:t>Nipper Parent Engagement</a:t>
            </a:r>
            <a:br>
              <a:rPr/>
            </a:br>
            <a:endParaRPr i="1"/>
          </a:p>
        </p:txBody>
      </p:sp>
      <p:sp>
        <p:nvSpPr>
          <p:cNvPr id="460" name="TextBox 4"/>
          <p:cNvSpPr txBox="1"/>
          <p:nvPr/>
        </p:nvSpPr>
        <p:spPr>
          <a:xfrm>
            <a:off x="469105" y="1986610"/>
            <a:ext cx="10218810" cy="43088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2200"/>
            </a:pPr>
            <a:endParaRPr/>
          </a:p>
        </p:txBody>
      </p:sp>
      <p:sp>
        <p:nvSpPr>
          <p:cNvPr id="3" name="TextBox 2">
            <a:extLst>
              <a:ext uri="{FF2B5EF4-FFF2-40B4-BE49-F238E27FC236}">
                <a16:creationId xmlns:a16="http://schemas.microsoft.com/office/drawing/2014/main" id="{1D567506-2F50-8B90-1F9F-68271622615C}"/>
              </a:ext>
            </a:extLst>
          </p:cNvPr>
          <p:cNvSpPr txBox="1"/>
          <p:nvPr/>
        </p:nvSpPr>
        <p:spPr>
          <a:xfrm>
            <a:off x="5607050" y="-923328"/>
            <a:ext cx="6584950" cy="923328"/>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rgbClr val="FF0000"/>
                </a:solidFill>
                <a:effectLst/>
                <a:uFillTx/>
                <a:latin typeface="Calibri"/>
                <a:ea typeface="Calibri"/>
                <a:cs typeface="Calibri"/>
                <a:sym typeface="Calibri"/>
              </a:rPr>
              <a:t>Nipper Parent Engagement – this slide is about how you engage with your parents. Provide and overview of the roles and mechanisms for engagement – suggested content included</a:t>
            </a:r>
            <a:endParaRPr kumimoji="0" lang="en-GB" sz="1800" b="0" i="0" u="none" strike="noStrike" cap="none" spc="0" normalizeH="0" baseline="0">
              <a:ln>
                <a:noFill/>
              </a:ln>
              <a:solidFill>
                <a:srgbClr val="FF0000"/>
              </a:solidFill>
              <a:effectLst/>
              <a:uFillTx/>
              <a:latin typeface="Calibri"/>
              <a:ea typeface="Calibri"/>
              <a:cs typeface="Calibri"/>
              <a:sym typeface="Calibri"/>
            </a:endParaRPr>
          </a:p>
        </p:txBody>
      </p:sp>
      <p:sp>
        <p:nvSpPr>
          <p:cNvPr id="2" name="Parallelogram 13">
            <a:extLst>
              <a:ext uri="{FF2B5EF4-FFF2-40B4-BE49-F238E27FC236}">
                <a16:creationId xmlns:a16="http://schemas.microsoft.com/office/drawing/2014/main" id="{FD5F2BFD-0C04-47F3-6345-5FAA482B0320}"/>
              </a:ext>
            </a:extLst>
          </p:cNvPr>
          <p:cNvSpPr/>
          <p:nvPr/>
        </p:nvSpPr>
        <p:spPr>
          <a:xfrm>
            <a:off x="8999263"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60A9"/>
          </a:solidFill>
          <a:ln w="12700">
            <a:miter lim="400000"/>
          </a:ln>
        </p:spPr>
        <p:txBody>
          <a:bodyPr lIns="45719" rIns="45719" anchor="ctr"/>
          <a:lstStyle/>
          <a:p>
            <a:pPr algn="ctr">
              <a:defRPr>
                <a:solidFill>
                  <a:schemeClr val="accent4">
                    <a:lumOff val="44000"/>
                  </a:schemeClr>
                </a:solidFill>
              </a:defRPr>
            </a:pPr>
            <a:endParaRPr/>
          </a:p>
        </p:txBody>
      </p:sp>
      <p:sp>
        <p:nvSpPr>
          <p:cNvPr id="5" name="Parallelogram 13">
            <a:extLst>
              <a:ext uri="{FF2B5EF4-FFF2-40B4-BE49-F238E27FC236}">
                <a16:creationId xmlns:a16="http://schemas.microsoft.com/office/drawing/2014/main" id="{D9B9C66F-7A90-707D-ABEF-0CDA95FF04BB}"/>
              </a:ext>
            </a:extLst>
          </p:cNvPr>
          <p:cNvSpPr/>
          <p:nvPr/>
        </p:nvSpPr>
        <p:spPr>
          <a:xfrm>
            <a:off x="9719554"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99E2"/>
          </a:solidFill>
          <a:ln w="12700">
            <a:miter lim="400000"/>
          </a:ln>
        </p:spPr>
        <p:txBody>
          <a:bodyPr lIns="45719" rIns="45719" anchor="ctr"/>
          <a:lstStyle/>
          <a:p>
            <a:pPr algn="ctr">
              <a:defRPr>
                <a:solidFill>
                  <a:schemeClr val="accent4">
                    <a:lumOff val="44000"/>
                  </a:schemeClr>
                </a:solidFill>
              </a:defRP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E4305-99A5-2AD7-A8DF-82A5CC221A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168E20-7905-FFFA-1639-B466F61A9BF2}"/>
              </a:ext>
            </a:extLst>
          </p:cNvPr>
          <p:cNvSpPr>
            <a:spLocks noGrp="1"/>
          </p:cNvSpPr>
          <p:nvPr>
            <p:ph type="title"/>
          </p:nvPr>
        </p:nvSpPr>
        <p:spPr>
          <a:xfrm>
            <a:off x="263236" y="491925"/>
            <a:ext cx="8646287" cy="613458"/>
          </a:xfrm>
        </p:spPr>
        <p:txBody>
          <a:bodyPr>
            <a:noAutofit/>
          </a:bodyPr>
          <a:lstStyle/>
          <a:p>
            <a:r>
              <a:rPr lang="en-US" sz="4400"/>
              <a:t>Nipper Parent Engagement</a:t>
            </a:r>
          </a:p>
        </p:txBody>
      </p:sp>
      <p:pic>
        <p:nvPicPr>
          <p:cNvPr id="8" name="Picture 7">
            <a:extLst>
              <a:ext uri="{FF2B5EF4-FFF2-40B4-BE49-F238E27FC236}">
                <a16:creationId xmlns:a16="http://schemas.microsoft.com/office/drawing/2014/main" id="{17DF0AFE-A2CD-75E8-6A9F-E76D9396CB56}"/>
              </a:ext>
            </a:extLst>
          </p:cNvPr>
          <p:cNvPicPr>
            <a:picLocks noChangeAspect="1"/>
          </p:cNvPicPr>
          <p:nvPr/>
        </p:nvPicPr>
        <p:blipFill>
          <a:blip r:embed="rId3"/>
          <a:stretch>
            <a:fillRect/>
          </a:stretch>
        </p:blipFill>
        <p:spPr>
          <a:xfrm>
            <a:off x="263236" y="1596089"/>
            <a:ext cx="6942940" cy="4904931"/>
          </a:xfrm>
          <a:prstGeom prst="rect">
            <a:avLst/>
          </a:prstGeom>
        </p:spPr>
      </p:pic>
      <p:pic>
        <p:nvPicPr>
          <p:cNvPr id="3" name="Picture Placeholder 9">
            <a:extLst>
              <a:ext uri="{FF2B5EF4-FFF2-40B4-BE49-F238E27FC236}">
                <a16:creationId xmlns:a16="http://schemas.microsoft.com/office/drawing/2014/main" id="{674CBE54-1F6F-EA38-2E24-084A439857EC}"/>
              </a:ext>
            </a:extLst>
          </p:cNvPr>
          <p:cNvPicPr>
            <a:picLocks noChangeAspect="1"/>
          </p:cNvPicPr>
          <p:nvPr/>
        </p:nvPicPr>
        <p:blipFill>
          <a:blip r:embed="rId4"/>
          <a:srcRect t="3214" b="3214"/>
          <a:stretch>
            <a:fillRect/>
          </a:stretch>
        </p:blipFill>
        <p:spPr>
          <a:xfrm>
            <a:off x="7363216" y="399327"/>
            <a:ext cx="4565548" cy="6059346"/>
          </a:xfrm>
          <a:prstGeom prst="rect">
            <a:avLst/>
          </a:prstGeom>
        </p:spPr>
      </p:pic>
      <p:sp>
        <p:nvSpPr>
          <p:cNvPr id="5" name="TextBox 4">
            <a:extLst>
              <a:ext uri="{FF2B5EF4-FFF2-40B4-BE49-F238E27FC236}">
                <a16:creationId xmlns:a16="http://schemas.microsoft.com/office/drawing/2014/main" id="{2B478FEE-7E4D-8317-BA9A-978236B73A69}"/>
              </a:ext>
            </a:extLst>
          </p:cNvPr>
          <p:cNvSpPr txBox="1"/>
          <p:nvPr/>
        </p:nvSpPr>
        <p:spPr>
          <a:xfrm>
            <a:off x="263236" y="1105383"/>
            <a:ext cx="7099980" cy="338554"/>
          </a:xfrm>
          <a:prstGeom prst="rect">
            <a:avLst/>
          </a:prstGeom>
          <a:noFill/>
        </p:spPr>
        <p:txBody>
          <a:bodyPr wrap="square">
            <a:spAutoFit/>
          </a:bodyPr>
          <a:lstStyle/>
          <a:p>
            <a:r>
              <a:rPr lang="en-US" sz="1600"/>
              <a:t>www.surflifesaving.com.au/members/members-info/nipper-parent-information/</a:t>
            </a:r>
          </a:p>
        </p:txBody>
      </p:sp>
    </p:spTree>
    <p:extLst>
      <p:ext uri="{BB962C8B-B14F-4D97-AF65-F5344CB8AC3E}">
        <p14:creationId xmlns:p14="http://schemas.microsoft.com/office/powerpoint/2010/main" val="3438765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5" name="Content Placeholder 6" descr="Content Placeholder 6"/>
          <p:cNvPicPr>
            <a:picLocks noChangeAspect="1"/>
          </p:cNvPicPr>
          <p:nvPr/>
        </p:nvPicPr>
        <p:blipFill>
          <a:blip r:embed="rId2"/>
          <a:stretch>
            <a:fillRect/>
          </a:stretch>
        </p:blipFill>
        <p:spPr>
          <a:xfrm>
            <a:off x="407989" y="5800209"/>
            <a:ext cx="2089920" cy="558062"/>
          </a:xfrm>
          <a:prstGeom prst="rect">
            <a:avLst/>
          </a:prstGeom>
          <a:ln w="12700">
            <a:miter lim="400000"/>
          </a:ln>
        </p:spPr>
      </p:pic>
      <p:sp>
        <p:nvSpPr>
          <p:cNvPr id="466" name="Title 2"/>
          <p:cNvSpPr txBox="1"/>
          <p:nvPr/>
        </p:nvSpPr>
        <p:spPr>
          <a:xfrm>
            <a:off x="453707" y="-3401"/>
            <a:ext cx="7440460" cy="128587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lvl1pPr>
              <a:lnSpc>
                <a:spcPct val="90000"/>
              </a:lnSpc>
              <a:defRPr sz="4200" b="1"/>
            </a:lvl1pPr>
          </a:lstStyle>
          <a:p>
            <a:r>
              <a:t>Surf Risk Rating</a:t>
            </a:r>
          </a:p>
        </p:txBody>
      </p:sp>
      <p:sp>
        <p:nvSpPr>
          <p:cNvPr id="467" name="TextBox 2"/>
          <p:cNvSpPr txBox="1"/>
          <p:nvPr/>
        </p:nvSpPr>
        <p:spPr>
          <a:xfrm>
            <a:off x="447466" y="1089591"/>
            <a:ext cx="6273148" cy="47089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spAutoFit/>
          </a:bodyPr>
          <a:lstStyle/>
          <a:p>
            <a:r>
              <a:rPr sz="2000"/>
              <a:t>Ensure that the Surf Risk Rating App is completed by the appropriate personnel, i.e. Water Safety Supervisor or similar before any Nippers session is conducted on the beach. Remember that it should be used prior to any other out-of-regular ‘Nipper time’ training sessions </a:t>
            </a:r>
            <a:r>
              <a:rPr sz="2000" err="1"/>
              <a:t>eg</a:t>
            </a:r>
            <a:r>
              <a:rPr sz="2000"/>
              <a:t> all ocean based </a:t>
            </a:r>
            <a:r>
              <a:rPr sz="2000" err="1"/>
              <a:t>oaching</a:t>
            </a:r>
            <a:r>
              <a:rPr sz="2000"/>
              <a:t> sessions  </a:t>
            </a:r>
            <a:endParaRPr lang="en-US" sz="2000"/>
          </a:p>
          <a:p>
            <a:endParaRPr sz="2000"/>
          </a:p>
          <a:p>
            <a:r>
              <a:rPr sz="2000"/>
              <a:t>A Surf Risk Rating:</a:t>
            </a:r>
          </a:p>
          <a:p>
            <a:pPr marL="285750" indent="-285750">
              <a:buSzPct val="100000"/>
              <a:buFont typeface="Arial"/>
              <a:buChar char="•"/>
            </a:pPr>
            <a:r>
              <a:rPr sz="2000"/>
              <a:t>Is a reflection of the most hazardous observations of the surf characteristics</a:t>
            </a:r>
          </a:p>
          <a:p>
            <a:pPr marL="285750" indent="-285750">
              <a:buSzPct val="100000"/>
              <a:buFont typeface="Arial"/>
              <a:buChar char="•"/>
            </a:pPr>
            <a:endParaRPr sz="2000"/>
          </a:p>
          <a:p>
            <a:pPr marL="285750" indent="-285750">
              <a:buSzPct val="100000"/>
              <a:buFont typeface="Arial"/>
              <a:buChar char="•"/>
            </a:pPr>
            <a:r>
              <a:rPr sz="2000"/>
              <a:t>Is measured over a given time period (approx. 20 – 30 minutes)</a:t>
            </a:r>
          </a:p>
          <a:p>
            <a:pPr marL="285750" indent="-285750">
              <a:buSzPct val="100000"/>
              <a:buFont typeface="Arial"/>
              <a:buChar char="•"/>
            </a:pPr>
            <a:endParaRPr sz="2000"/>
          </a:p>
          <a:p>
            <a:pPr marL="285750" indent="-285750">
              <a:buSzPct val="100000"/>
              <a:buFont typeface="Arial"/>
              <a:buChar char="•"/>
            </a:pPr>
            <a:r>
              <a:rPr sz="2000"/>
              <a:t>Is measured ON the beach</a:t>
            </a:r>
          </a:p>
        </p:txBody>
      </p:sp>
      <p:pic>
        <p:nvPicPr>
          <p:cNvPr id="468" name="Picture 7" descr="Picture 7"/>
          <p:cNvPicPr>
            <a:picLocks noChangeAspect="1"/>
          </p:cNvPicPr>
          <p:nvPr/>
        </p:nvPicPr>
        <p:blipFill>
          <a:blip r:embed="rId3"/>
          <a:stretch>
            <a:fillRect/>
          </a:stretch>
        </p:blipFill>
        <p:spPr>
          <a:xfrm>
            <a:off x="7186411" y="2078891"/>
            <a:ext cx="4677787" cy="3411118"/>
          </a:xfrm>
          <a:prstGeom prst="rect">
            <a:avLst/>
          </a:prstGeom>
          <a:ln w="12700">
            <a:miter lim="400000"/>
          </a:ln>
        </p:spPr>
      </p:pic>
      <p:sp>
        <p:nvSpPr>
          <p:cNvPr id="2" name="TextBox 1">
            <a:extLst>
              <a:ext uri="{FF2B5EF4-FFF2-40B4-BE49-F238E27FC236}">
                <a16:creationId xmlns:a16="http://schemas.microsoft.com/office/drawing/2014/main" id="{2C8EB293-8195-095A-953D-4CF649DCEEEF}"/>
              </a:ext>
            </a:extLst>
          </p:cNvPr>
          <p:cNvSpPr txBox="1"/>
          <p:nvPr/>
        </p:nvSpPr>
        <p:spPr>
          <a:xfrm>
            <a:off x="6720615" y="-377612"/>
            <a:ext cx="5471386" cy="36933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chemeClr val="bg1"/>
                </a:solidFill>
                <a:effectLst/>
                <a:uFillTx/>
                <a:latin typeface="Calibri"/>
                <a:ea typeface="Calibri"/>
                <a:cs typeface="Calibri"/>
                <a:sym typeface="Calibri"/>
              </a:rPr>
              <a:t>Slide ready to go – Surf Risk Rating</a:t>
            </a:r>
            <a:endParaRPr kumimoji="0" lang="en-GB" sz="1800" b="0" i="0" u="none" strike="noStrike" cap="none" spc="0" normalizeH="0" baseline="0">
              <a:ln>
                <a:noFill/>
              </a:ln>
              <a:solidFill>
                <a:schemeClr val="bg1"/>
              </a:solidFill>
              <a:effectLst/>
              <a:uFillTx/>
              <a:latin typeface="Calibri"/>
              <a:ea typeface="Calibri"/>
              <a:cs typeface="Calibri"/>
              <a:sym typeface="Calibri"/>
            </a:endParaRPr>
          </a:p>
        </p:txBody>
      </p:sp>
      <p:sp>
        <p:nvSpPr>
          <p:cNvPr id="3" name="Parallelogram 13">
            <a:extLst>
              <a:ext uri="{FF2B5EF4-FFF2-40B4-BE49-F238E27FC236}">
                <a16:creationId xmlns:a16="http://schemas.microsoft.com/office/drawing/2014/main" id="{1C71DC9B-5C7E-8458-CE3D-E3CA71881C1A}"/>
              </a:ext>
            </a:extLst>
          </p:cNvPr>
          <p:cNvSpPr/>
          <p:nvPr/>
        </p:nvSpPr>
        <p:spPr>
          <a:xfrm>
            <a:off x="8999263"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60A9"/>
          </a:solidFill>
          <a:ln w="12700">
            <a:miter lim="400000"/>
          </a:ln>
        </p:spPr>
        <p:txBody>
          <a:bodyPr lIns="45719" rIns="45719" anchor="ctr"/>
          <a:lstStyle/>
          <a:p>
            <a:pPr algn="ctr">
              <a:defRPr>
                <a:solidFill>
                  <a:schemeClr val="accent4">
                    <a:lumOff val="44000"/>
                  </a:schemeClr>
                </a:solidFill>
              </a:defRPr>
            </a:pPr>
            <a:endParaRPr/>
          </a:p>
        </p:txBody>
      </p:sp>
      <p:sp>
        <p:nvSpPr>
          <p:cNvPr id="4" name="Parallelogram 13">
            <a:extLst>
              <a:ext uri="{FF2B5EF4-FFF2-40B4-BE49-F238E27FC236}">
                <a16:creationId xmlns:a16="http://schemas.microsoft.com/office/drawing/2014/main" id="{068DBAB7-CAB1-D65C-C079-6E6B5588D4C2}"/>
              </a:ext>
            </a:extLst>
          </p:cNvPr>
          <p:cNvSpPr/>
          <p:nvPr/>
        </p:nvSpPr>
        <p:spPr>
          <a:xfrm>
            <a:off x="9719554"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99E2"/>
          </a:solidFill>
          <a:ln w="12700">
            <a:miter lim="400000"/>
          </a:ln>
        </p:spPr>
        <p:txBody>
          <a:bodyPr lIns="45719" rIns="45719" anchor="ctr"/>
          <a:lstStyle/>
          <a:p>
            <a:pPr algn="ctr">
              <a:defRPr>
                <a:solidFill>
                  <a:schemeClr val="accent4">
                    <a:lumOff val="44000"/>
                  </a:schemeClr>
                </a:solidFill>
              </a:defRPr>
            </a:pPr>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Title 1"/>
          <p:cNvSpPr txBox="1">
            <a:spLocks noGrp="1"/>
          </p:cNvSpPr>
          <p:nvPr>
            <p:ph type="title"/>
          </p:nvPr>
        </p:nvSpPr>
        <p:spPr>
          <a:xfrm>
            <a:off x="410511" y="404814"/>
            <a:ext cx="7903868" cy="1078815"/>
          </a:xfrm>
          <a:prstGeom prst="rect">
            <a:avLst/>
          </a:prstGeom>
        </p:spPr>
        <p:txBody>
          <a:bodyPr/>
          <a:lstStyle>
            <a:lvl1pPr>
              <a:defRPr sz="3600"/>
            </a:lvl1pPr>
          </a:lstStyle>
          <a:p>
            <a:r>
              <a:t>Nipper App / SurfGuard Nippers Module </a:t>
            </a:r>
          </a:p>
        </p:txBody>
      </p:sp>
      <p:sp>
        <p:nvSpPr>
          <p:cNvPr id="471" name="TextBox 2"/>
          <p:cNvSpPr txBox="1"/>
          <p:nvPr/>
        </p:nvSpPr>
        <p:spPr>
          <a:xfrm>
            <a:off x="456231" y="944221"/>
            <a:ext cx="8708150" cy="70788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defRPr sz="2000"/>
            </a:pPr>
            <a:r>
              <a:t>The Nipper ‘App’ is a platform introduced by SLSA, accessible via Members Area.  </a:t>
            </a:r>
          </a:p>
          <a:p>
            <a:pPr>
              <a:defRPr sz="2000"/>
            </a:pPr>
            <a:endParaRPr/>
          </a:p>
        </p:txBody>
      </p:sp>
      <p:sp>
        <p:nvSpPr>
          <p:cNvPr id="472" name="TextBox 5"/>
          <p:cNvSpPr txBox="1"/>
          <p:nvPr/>
        </p:nvSpPr>
        <p:spPr>
          <a:xfrm>
            <a:off x="456231" y="1667755"/>
            <a:ext cx="8708151" cy="365339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2000" b="1"/>
            </a:pPr>
            <a:r>
              <a:t>Junior Activity Chairs can</a:t>
            </a:r>
            <a:r>
              <a:rPr b="0"/>
              <a:t>:</a:t>
            </a:r>
          </a:p>
          <a:p>
            <a:pPr marL="342900" indent="-342900">
              <a:buSzPct val="100000"/>
              <a:buFont typeface="Arial"/>
              <a:buChar char="•"/>
              <a:defRPr sz="2000"/>
            </a:pPr>
            <a:r>
              <a:t>Access a newly assigned permission area in SurfGuard - Nippers module</a:t>
            </a:r>
          </a:p>
          <a:p>
            <a:pPr marL="342900" indent="-342900">
              <a:buSzPct val="100000"/>
              <a:buFont typeface="Arial"/>
              <a:buChar char="•"/>
              <a:defRPr sz="2000"/>
            </a:pPr>
            <a:r>
              <a:t>Manage and assign Age Manager access to the Nipper App </a:t>
            </a:r>
          </a:p>
          <a:p>
            <a:pPr marL="342900" indent="-342900">
              <a:buSzPct val="100000"/>
              <a:buFont typeface="Arial"/>
              <a:buChar char="•"/>
              <a:defRPr sz="2000" i="1"/>
            </a:pPr>
            <a:r>
              <a:t>Age Managers can access one or multiple age groups and access levels (below</a:t>
            </a:r>
          </a:p>
          <a:p>
            <a:pPr>
              <a:defRPr sz="2000"/>
            </a:pPr>
            <a:endParaRPr/>
          </a:p>
          <a:p>
            <a:pPr>
              <a:defRPr sz="2000" b="1"/>
            </a:pPr>
            <a:r>
              <a:t>Age Managers can:</a:t>
            </a:r>
          </a:p>
          <a:p>
            <a:pPr marL="342900" indent="-342900">
              <a:buSzPct val="100000"/>
              <a:buFont typeface="Arial"/>
              <a:buChar char="•"/>
              <a:defRPr sz="2000"/>
            </a:pPr>
            <a:r>
              <a:t>Manage Nipper Age Groups – check in, check out, add notes, view nipper details </a:t>
            </a:r>
          </a:p>
          <a:p>
            <a:pPr marL="342900" indent="-342900">
              <a:buSzPct val="100000"/>
              <a:buFont typeface="Arial"/>
              <a:buChar char="•"/>
              <a:defRPr sz="2000"/>
            </a:pPr>
            <a:r>
              <a:t>View sessions attended and approve Nipper Age Group Awards and </a:t>
            </a:r>
          </a:p>
          <a:p>
            <a:pPr marL="342900" indent="-342900">
              <a:buSzPct val="100000"/>
              <a:buFont typeface="Arial"/>
              <a:buChar char="•"/>
              <a:defRPr sz="2000"/>
            </a:pPr>
            <a:r>
              <a:t>Approve preliminary and/or competition skills evaluations</a:t>
            </a:r>
          </a:p>
          <a:p>
            <a:pPr>
              <a:defRPr sz="2000"/>
            </a:pPr>
            <a:endParaRPr/>
          </a:p>
          <a:p>
            <a:pPr>
              <a:defRPr sz="2000" b="1"/>
            </a:pPr>
            <a:r>
              <a:t>Nippers can </a:t>
            </a:r>
            <a:r>
              <a:rPr b="0"/>
              <a:t>view sessions attended and awards gained via Members Area.</a:t>
            </a:r>
          </a:p>
        </p:txBody>
      </p:sp>
      <p:grpSp>
        <p:nvGrpSpPr>
          <p:cNvPr id="477" name="TextBox 3"/>
          <p:cNvGrpSpPr/>
          <p:nvPr/>
        </p:nvGrpSpPr>
        <p:grpSpPr>
          <a:xfrm>
            <a:off x="8314379" y="4427953"/>
            <a:ext cx="3826313" cy="1786394"/>
            <a:chOff x="-2" y="-2"/>
            <a:chExt cx="3826312" cy="1786393"/>
          </a:xfrm>
        </p:grpSpPr>
        <p:grpSp>
          <p:nvGrpSpPr>
            <p:cNvPr id="475" name="Group"/>
            <p:cNvGrpSpPr/>
            <p:nvPr/>
          </p:nvGrpSpPr>
          <p:grpSpPr>
            <a:xfrm>
              <a:off x="-2" y="-2"/>
              <a:ext cx="3826312" cy="1786393"/>
              <a:chOff x="-1" y="-1"/>
              <a:chExt cx="3826310" cy="1786391"/>
            </a:xfrm>
          </p:grpSpPr>
          <p:sp>
            <p:nvSpPr>
              <p:cNvPr id="473" name="Shape"/>
              <p:cNvSpPr/>
              <p:nvPr/>
            </p:nvSpPr>
            <p:spPr>
              <a:xfrm>
                <a:off x="-1" y="3296"/>
                <a:ext cx="3818805" cy="1780301"/>
              </a:xfrm>
              <a:custGeom>
                <a:avLst/>
                <a:gdLst/>
                <a:ahLst/>
                <a:cxnLst>
                  <a:cxn ang="0">
                    <a:pos x="wd2" y="hd2"/>
                  </a:cxn>
                  <a:cxn ang="5400000">
                    <a:pos x="wd2" y="hd2"/>
                  </a:cxn>
                  <a:cxn ang="10800000">
                    <a:pos x="wd2" y="hd2"/>
                  </a:cxn>
                  <a:cxn ang="16200000">
                    <a:pos x="wd2" y="hd2"/>
                  </a:cxn>
                </a:cxnLst>
                <a:rect l="0" t="0" r="r" b="b"/>
                <a:pathLst>
                  <a:path w="21455" h="21250" extrusionOk="0">
                    <a:moveTo>
                      <a:pt x="63" y="130"/>
                    </a:moveTo>
                    <a:cubicBezTo>
                      <a:pt x="1423" y="315"/>
                      <a:pt x="2371" y="191"/>
                      <a:pt x="3193" y="130"/>
                    </a:cubicBezTo>
                    <a:cubicBezTo>
                      <a:pt x="4015" y="69"/>
                      <a:pt x="5080" y="-129"/>
                      <a:pt x="6749" y="130"/>
                    </a:cubicBezTo>
                    <a:cubicBezTo>
                      <a:pt x="8419" y="389"/>
                      <a:pt x="8925" y="43"/>
                      <a:pt x="10305" y="130"/>
                    </a:cubicBezTo>
                    <a:cubicBezTo>
                      <a:pt x="11686" y="217"/>
                      <a:pt x="12196" y="-74"/>
                      <a:pt x="13222" y="130"/>
                    </a:cubicBezTo>
                    <a:cubicBezTo>
                      <a:pt x="14248" y="334"/>
                      <a:pt x="16208" y="349"/>
                      <a:pt x="16991" y="130"/>
                    </a:cubicBezTo>
                    <a:cubicBezTo>
                      <a:pt x="17774" y="-89"/>
                      <a:pt x="19493" y="394"/>
                      <a:pt x="21401" y="130"/>
                    </a:cubicBezTo>
                    <a:cubicBezTo>
                      <a:pt x="21282" y="3089"/>
                      <a:pt x="21555" y="4400"/>
                      <a:pt x="21401" y="7110"/>
                    </a:cubicBezTo>
                    <a:cubicBezTo>
                      <a:pt x="21247" y="9820"/>
                      <a:pt x="21294" y="12473"/>
                      <a:pt x="21401" y="14509"/>
                    </a:cubicBezTo>
                    <a:cubicBezTo>
                      <a:pt x="21508" y="16545"/>
                      <a:pt x="21426" y="18568"/>
                      <a:pt x="21401" y="21070"/>
                    </a:cubicBezTo>
                    <a:cubicBezTo>
                      <a:pt x="19823" y="20825"/>
                      <a:pt x="19345" y="21201"/>
                      <a:pt x="18058" y="21070"/>
                    </a:cubicBezTo>
                    <a:cubicBezTo>
                      <a:pt x="16772" y="20940"/>
                      <a:pt x="15971" y="21249"/>
                      <a:pt x="14715" y="21070"/>
                    </a:cubicBezTo>
                    <a:cubicBezTo>
                      <a:pt x="13460" y="20892"/>
                      <a:pt x="12056" y="21374"/>
                      <a:pt x="10732" y="21070"/>
                    </a:cubicBezTo>
                    <a:cubicBezTo>
                      <a:pt x="9409" y="20767"/>
                      <a:pt x="8920" y="21007"/>
                      <a:pt x="7176" y="21070"/>
                    </a:cubicBezTo>
                    <a:cubicBezTo>
                      <a:pt x="5432" y="21134"/>
                      <a:pt x="5609" y="21061"/>
                      <a:pt x="4260" y="21070"/>
                    </a:cubicBezTo>
                    <a:cubicBezTo>
                      <a:pt x="2910" y="21080"/>
                      <a:pt x="1785" y="21471"/>
                      <a:pt x="63" y="21070"/>
                    </a:cubicBezTo>
                    <a:cubicBezTo>
                      <a:pt x="-30" y="18360"/>
                      <a:pt x="121" y="16499"/>
                      <a:pt x="63" y="13881"/>
                    </a:cubicBezTo>
                    <a:cubicBezTo>
                      <a:pt x="5" y="11263"/>
                      <a:pt x="-45" y="10249"/>
                      <a:pt x="63" y="7529"/>
                    </a:cubicBezTo>
                    <a:cubicBezTo>
                      <a:pt x="172" y="4809"/>
                      <a:pt x="-3" y="3530"/>
                      <a:pt x="63" y="130"/>
                    </a:cubicBezTo>
                    <a:close/>
                  </a:path>
                </a:pathLst>
              </a:custGeom>
              <a:solidFill>
                <a:srgbClr val="0073AA"/>
              </a:solidFill>
              <a:ln w="12700" cap="flat">
                <a:noFill/>
                <a:miter lim="400000"/>
              </a:ln>
              <a:effectLst/>
            </p:spPr>
            <p:txBody>
              <a:bodyPr wrap="square" lIns="45719" tIns="45719" rIns="45719" bIns="45719" numCol="1" anchor="t">
                <a:noAutofit/>
              </a:bodyPr>
              <a:lstStyle/>
              <a:p>
                <a:pPr>
                  <a:defRPr>
                    <a:solidFill>
                      <a:schemeClr val="accent4">
                        <a:lumOff val="44000"/>
                      </a:schemeClr>
                    </a:solidFill>
                  </a:defRPr>
                </a:pPr>
                <a:endParaRPr/>
              </a:p>
            </p:txBody>
          </p:sp>
          <p:sp>
            <p:nvSpPr>
              <p:cNvPr id="474" name="Shape"/>
              <p:cNvSpPr/>
              <p:nvPr/>
            </p:nvSpPr>
            <p:spPr>
              <a:xfrm>
                <a:off x="4725" y="-1"/>
                <a:ext cx="3821584" cy="1786391"/>
              </a:xfrm>
              <a:custGeom>
                <a:avLst/>
                <a:gdLst/>
                <a:ahLst/>
                <a:cxnLst>
                  <a:cxn ang="0">
                    <a:pos x="wd2" y="hd2"/>
                  </a:cxn>
                  <a:cxn ang="5400000">
                    <a:pos x="wd2" y="hd2"/>
                  </a:cxn>
                  <a:cxn ang="10800000">
                    <a:pos x="wd2" y="hd2"/>
                  </a:cxn>
                  <a:cxn ang="16200000">
                    <a:pos x="wd2" y="hd2"/>
                  </a:cxn>
                </a:cxnLst>
                <a:rect l="0" t="0" r="r" b="b"/>
                <a:pathLst>
                  <a:path w="21480" h="21238" extrusionOk="0">
                    <a:moveTo>
                      <a:pt x="37" y="169"/>
                    </a:moveTo>
                    <a:cubicBezTo>
                      <a:pt x="1931" y="-194"/>
                      <a:pt x="2245" y="361"/>
                      <a:pt x="4022" y="169"/>
                    </a:cubicBezTo>
                    <a:cubicBezTo>
                      <a:pt x="5799" y="-23"/>
                      <a:pt x="6979" y="-87"/>
                      <a:pt x="7793" y="169"/>
                    </a:cubicBezTo>
                    <a:cubicBezTo>
                      <a:pt x="8607" y="425"/>
                      <a:pt x="9441" y="-60"/>
                      <a:pt x="10924" y="169"/>
                    </a:cubicBezTo>
                    <a:cubicBezTo>
                      <a:pt x="12407" y="398"/>
                      <a:pt x="12990" y="266"/>
                      <a:pt x="14055" y="169"/>
                    </a:cubicBezTo>
                    <a:cubicBezTo>
                      <a:pt x="15120" y="72"/>
                      <a:pt x="16107" y="187"/>
                      <a:pt x="17186" y="169"/>
                    </a:cubicBezTo>
                    <a:cubicBezTo>
                      <a:pt x="18265" y="151"/>
                      <a:pt x="19594" y="137"/>
                      <a:pt x="21384" y="169"/>
                    </a:cubicBezTo>
                    <a:cubicBezTo>
                      <a:pt x="21542" y="2396"/>
                      <a:pt x="21478" y="5766"/>
                      <a:pt x="21384" y="7538"/>
                    </a:cubicBezTo>
                    <a:cubicBezTo>
                      <a:pt x="21291" y="9311"/>
                      <a:pt x="21463" y="11725"/>
                      <a:pt x="21384" y="14490"/>
                    </a:cubicBezTo>
                    <a:cubicBezTo>
                      <a:pt x="21305" y="17256"/>
                      <a:pt x="21317" y="17864"/>
                      <a:pt x="21384" y="21026"/>
                    </a:cubicBezTo>
                    <a:cubicBezTo>
                      <a:pt x="20709" y="20890"/>
                      <a:pt x="19361" y="21020"/>
                      <a:pt x="18040" y="21026"/>
                    </a:cubicBezTo>
                    <a:cubicBezTo>
                      <a:pt x="16719" y="21031"/>
                      <a:pt x="15744" y="21057"/>
                      <a:pt x="14909" y="21026"/>
                    </a:cubicBezTo>
                    <a:cubicBezTo>
                      <a:pt x="14074" y="20994"/>
                      <a:pt x="12081" y="20645"/>
                      <a:pt x="10924" y="21026"/>
                    </a:cubicBezTo>
                    <a:cubicBezTo>
                      <a:pt x="9768" y="21406"/>
                      <a:pt x="8547" y="20686"/>
                      <a:pt x="7366" y="21026"/>
                    </a:cubicBezTo>
                    <a:cubicBezTo>
                      <a:pt x="6186" y="21365"/>
                      <a:pt x="4976" y="21247"/>
                      <a:pt x="4235" y="21026"/>
                    </a:cubicBezTo>
                    <a:cubicBezTo>
                      <a:pt x="3494" y="20804"/>
                      <a:pt x="1619" y="20762"/>
                      <a:pt x="37" y="21026"/>
                    </a:cubicBezTo>
                    <a:cubicBezTo>
                      <a:pt x="92" y="18361"/>
                      <a:pt x="132" y="16650"/>
                      <a:pt x="37" y="14490"/>
                    </a:cubicBezTo>
                    <a:cubicBezTo>
                      <a:pt x="-58" y="12331"/>
                      <a:pt x="62" y="11206"/>
                      <a:pt x="37" y="8164"/>
                    </a:cubicBezTo>
                    <a:cubicBezTo>
                      <a:pt x="12" y="5122"/>
                      <a:pt x="26" y="2405"/>
                      <a:pt x="37" y="169"/>
                    </a:cubicBezTo>
                    <a:close/>
                  </a:path>
                </a:pathLst>
              </a:custGeom>
              <a:noFill/>
              <a:ln w="9525" cap="flat">
                <a:solidFill>
                  <a:srgbClr val="0060A9"/>
                </a:solidFill>
                <a:prstDash val="solid"/>
                <a:round/>
              </a:ln>
              <a:effectLst/>
            </p:spPr>
            <p:txBody>
              <a:bodyPr wrap="square" lIns="45719" tIns="45719" rIns="45719" bIns="45719" numCol="1" anchor="t">
                <a:noAutofit/>
              </a:bodyPr>
              <a:lstStyle/>
              <a:p>
                <a:pPr>
                  <a:defRPr>
                    <a:solidFill>
                      <a:schemeClr val="accent4">
                        <a:lumOff val="44000"/>
                      </a:schemeClr>
                    </a:solidFill>
                  </a:defRPr>
                </a:pPr>
                <a:endParaRPr/>
              </a:p>
            </p:txBody>
          </p:sp>
        </p:grpSp>
        <p:sp>
          <p:nvSpPr>
            <p:cNvPr id="476" name="SLSA Nipper App Webinar…"/>
            <p:cNvSpPr txBox="1"/>
            <p:nvPr/>
          </p:nvSpPr>
          <p:spPr>
            <a:xfrm>
              <a:off x="61827" y="18943"/>
              <a:ext cx="3696967" cy="1477324"/>
            </a:xfrm>
            <a:prstGeom prst="rect">
              <a:avLst/>
            </a:prstGeom>
            <a:no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t">
              <a:spAutoFit/>
            </a:bodyPr>
            <a:lstStyle/>
            <a:p>
              <a:pPr>
                <a:defRPr b="1">
                  <a:solidFill>
                    <a:schemeClr val="accent4">
                      <a:lumOff val="44000"/>
                    </a:schemeClr>
                  </a:solidFill>
                </a:defRPr>
              </a:pPr>
              <a:r>
                <a:t>SLSA Nipper </a:t>
              </a:r>
              <a:r>
                <a:rPr lang="en-US"/>
                <a:t>Module Overview  </a:t>
              </a:r>
            </a:p>
            <a:p>
              <a:pPr>
                <a:defRPr b="1">
                  <a:solidFill>
                    <a:schemeClr val="accent4">
                      <a:lumOff val="44000"/>
                    </a:schemeClr>
                  </a:solidFill>
                </a:defRPr>
              </a:pPr>
              <a:r>
                <a:rPr lang="en-US" i="1">
                  <a:latin typeface="Calibri Light" panose="020F0302020204030204" pitchFamily="34" charset="0"/>
                  <a:ea typeface="Calibri Light" panose="020F0302020204030204" pitchFamily="34" charset="0"/>
                  <a:cs typeface="Calibri Light" panose="020F0302020204030204" pitchFamily="34" charset="0"/>
                </a:rPr>
                <a:t>An overview of the Nipper module functions in Surfguard &amp; SLS Hub</a:t>
              </a:r>
            </a:p>
            <a:p>
              <a:pPr>
                <a:defRPr b="1">
                  <a:solidFill>
                    <a:schemeClr val="accent4">
                      <a:lumOff val="44000"/>
                    </a:schemeClr>
                  </a:solidFill>
                </a:defRPr>
              </a:pPr>
              <a:endParaRPr lang="en-US" i="1">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a:p>
              <a:pPr>
                <a:defRPr b="1">
                  <a:solidFill>
                    <a:schemeClr val="accent4">
                      <a:lumOff val="44000"/>
                    </a:schemeClr>
                  </a:solidFill>
                </a:defRPr>
              </a:pPr>
              <a:r>
                <a:rPr lang="en-US">
                  <a:solidFill>
                    <a:schemeClr val="bg1"/>
                  </a:solidFill>
                  <a:hlinkClick r:id="rId2">
                    <a:extLst>
                      <a:ext uri="{A12FA001-AC4F-418D-AE19-62706E023703}">
                        <ahyp:hlinkClr xmlns:ahyp="http://schemas.microsoft.com/office/drawing/2018/hyperlinkcolor" val="tx"/>
                      </a:ext>
                    </a:extLst>
                  </a:hlinkClick>
                </a:rPr>
                <a:t>https://help.sls.com.au/webinars/</a:t>
              </a:r>
              <a:r>
                <a:rPr lang="en-US">
                  <a:solidFill>
                    <a:schemeClr val="bg1"/>
                  </a:solidFill>
                </a:rPr>
                <a:t> </a:t>
              </a:r>
              <a:endParaRPr>
                <a:solidFill>
                  <a:schemeClr val="bg1"/>
                </a:solidFill>
              </a:endParaRPr>
            </a:p>
          </p:txBody>
        </p:sp>
      </p:grpSp>
      <p:sp>
        <p:nvSpPr>
          <p:cNvPr id="2" name="TextBox 1">
            <a:extLst>
              <a:ext uri="{FF2B5EF4-FFF2-40B4-BE49-F238E27FC236}">
                <a16:creationId xmlns:a16="http://schemas.microsoft.com/office/drawing/2014/main" id="{B477FE39-BB54-E904-F2F3-052FFCBC9983}"/>
              </a:ext>
            </a:extLst>
          </p:cNvPr>
          <p:cNvSpPr txBox="1"/>
          <p:nvPr/>
        </p:nvSpPr>
        <p:spPr>
          <a:xfrm>
            <a:off x="7422707" y="-371588"/>
            <a:ext cx="4696297" cy="36933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chemeClr val="bg1"/>
                </a:solidFill>
                <a:effectLst/>
                <a:uFillTx/>
                <a:latin typeface="Calibri"/>
                <a:ea typeface="Calibri"/>
                <a:cs typeface="Calibri"/>
                <a:sym typeface="Calibri"/>
              </a:rPr>
              <a:t>Slide ready to go – SurfGuard overview</a:t>
            </a:r>
            <a:endParaRPr kumimoji="0" lang="en-GB" sz="1800" b="0" i="0" u="none" strike="noStrike" cap="none" spc="0" normalizeH="0" baseline="0">
              <a:ln>
                <a:noFill/>
              </a:ln>
              <a:solidFill>
                <a:schemeClr val="bg1"/>
              </a:solidFill>
              <a:effectLst/>
              <a:uFillTx/>
              <a:latin typeface="Calibri"/>
              <a:ea typeface="Calibri"/>
              <a:cs typeface="Calibri"/>
              <a:sym typeface="Calibri"/>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itle 1"/>
          <p:cNvSpPr txBox="1">
            <a:spLocks noGrp="1"/>
          </p:cNvSpPr>
          <p:nvPr>
            <p:ph type="title"/>
          </p:nvPr>
        </p:nvSpPr>
        <p:spPr>
          <a:xfrm>
            <a:off x="410511" y="404814"/>
            <a:ext cx="7903868" cy="1078815"/>
          </a:xfrm>
          <a:prstGeom prst="rect">
            <a:avLst/>
          </a:prstGeom>
        </p:spPr>
        <p:txBody>
          <a:bodyPr/>
          <a:lstStyle/>
          <a:p>
            <a:r>
              <a:t>Come &amp; Try</a:t>
            </a:r>
          </a:p>
        </p:txBody>
      </p:sp>
      <p:sp>
        <p:nvSpPr>
          <p:cNvPr id="480" name="TextBox 2"/>
          <p:cNvSpPr txBox="1"/>
          <p:nvPr/>
        </p:nvSpPr>
        <p:spPr>
          <a:xfrm>
            <a:off x="456230" y="1206902"/>
            <a:ext cx="7897332" cy="46166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spAutoFit/>
          </a:bodyPr>
          <a:lstStyle>
            <a:lvl1pPr>
              <a:defRPr sz="2400"/>
            </a:lvl1pPr>
          </a:lstStyle>
          <a:p>
            <a:r>
              <a:t>Clubs </a:t>
            </a:r>
            <a:r>
              <a:rPr lang="en-US"/>
              <a:t>can</a:t>
            </a:r>
            <a:r>
              <a:t> offer come and try activities this season.</a:t>
            </a:r>
          </a:p>
        </p:txBody>
      </p:sp>
      <p:pic>
        <p:nvPicPr>
          <p:cNvPr id="481" name="Picture 4" descr="Picture 4"/>
          <p:cNvPicPr>
            <a:picLocks noChangeAspect="1"/>
          </p:cNvPicPr>
          <p:nvPr/>
        </p:nvPicPr>
        <p:blipFill>
          <a:blip r:embed="rId3"/>
          <a:stretch>
            <a:fillRect/>
          </a:stretch>
        </p:blipFill>
        <p:spPr>
          <a:xfrm rot="467401">
            <a:off x="9080500" y="2364668"/>
            <a:ext cx="2646633" cy="3896432"/>
          </a:xfrm>
          <a:prstGeom prst="rect">
            <a:avLst/>
          </a:prstGeom>
          <a:ln w="12700">
            <a:miter lim="400000"/>
          </a:ln>
        </p:spPr>
      </p:pic>
      <p:pic>
        <p:nvPicPr>
          <p:cNvPr id="482" name="Picture 6" descr="Picture 6"/>
          <p:cNvPicPr>
            <a:picLocks noChangeAspect="1"/>
          </p:cNvPicPr>
          <p:nvPr/>
        </p:nvPicPr>
        <p:blipFill>
          <a:blip r:embed="rId4"/>
          <a:stretch>
            <a:fillRect/>
          </a:stretch>
        </p:blipFill>
        <p:spPr>
          <a:xfrm>
            <a:off x="6863359" y="2122903"/>
            <a:ext cx="3059461" cy="4062653"/>
          </a:xfrm>
          <a:prstGeom prst="rect">
            <a:avLst/>
          </a:prstGeom>
          <a:ln w="12700">
            <a:miter lim="400000"/>
          </a:ln>
        </p:spPr>
      </p:pic>
      <p:sp>
        <p:nvSpPr>
          <p:cNvPr id="483" name="TextBox 3"/>
          <p:cNvSpPr txBox="1"/>
          <p:nvPr/>
        </p:nvSpPr>
        <p:spPr>
          <a:xfrm>
            <a:off x="456230" y="2073712"/>
            <a:ext cx="5970351" cy="341632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spAutoFit/>
          </a:bodyPr>
          <a:lstStyle/>
          <a:p>
            <a:pPr>
              <a:defRPr sz="2400"/>
            </a:pPr>
            <a:r>
              <a:t>A Supporting Guide for Clubs and a Come and Try Flyer (</a:t>
            </a:r>
            <a:r>
              <a:rPr i="1"/>
              <a:t>with a sign-up form and mandatory SLSA waiver</a:t>
            </a:r>
            <a:r>
              <a:t>) have been created and </a:t>
            </a:r>
            <a:r>
              <a:rPr lang="en-US"/>
              <a:t>available in the Junior Activity Handbook</a:t>
            </a:r>
            <a:r>
              <a:t>.</a:t>
            </a:r>
          </a:p>
          <a:p>
            <a:pPr>
              <a:defRPr sz="2400"/>
            </a:pPr>
            <a:endParaRPr/>
          </a:p>
          <a:p>
            <a:pPr>
              <a:defRPr sz="2400"/>
            </a:pPr>
            <a:r>
              <a:t>The supporting guide includes frequently asked questions including activity scope, preliminary skills clarification, insurance information and risk coverage. </a:t>
            </a:r>
          </a:p>
        </p:txBody>
      </p:sp>
      <p:sp>
        <p:nvSpPr>
          <p:cNvPr id="3" name="TextBox 2">
            <a:extLst>
              <a:ext uri="{FF2B5EF4-FFF2-40B4-BE49-F238E27FC236}">
                <a16:creationId xmlns:a16="http://schemas.microsoft.com/office/drawing/2014/main" id="{E1C09EE2-DB1D-4DC1-9C14-62DFC31E68A4}"/>
              </a:ext>
            </a:extLst>
          </p:cNvPr>
          <p:cNvSpPr txBox="1"/>
          <p:nvPr/>
        </p:nvSpPr>
        <p:spPr>
          <a:xfrm>
            <a:off x="6095999" y="-371455"/>
            <a:ext cx="6096155" cy="369330"/>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rgbClr val="FF0000"/>
                </a:solidFill>
                <a:effectLst/>
                <a:uFillTx/>
                <a:latin typeface="Calibri"/>
                <a:ea typeface="Calibri"/>
                <a:cs typeface="Calibri"/>
                <a:sym typeface="Calibri"/>
              </a:rPr>
              <a:t>Optional Slide – tailor to your specific needs as a club</a:t>
            </a:r>
            <a:endParaRPr kumimoji="0" lang="en-GB" sz="1800" b="0" i="0" u="none" strike="noStrike" cap="none" spc="0" normalizeH="0" baseline="0">
              <a:ln>
                <a:noFill/>
              </a:ln>
              <a:solidFill>
                <a:srgbClr val="FF0000"/>
              </a:solidFill>
              <a:effectLst/>
              <a:uFillTx/>
              <a:latin typeface="Calibri"/>
              <a:ea typeface="Calibri"/>
              <a:cs typeface="Calibri"/>
              <a:sym typeface="Calibri"/>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CCFC85-A9C2-D3A0-D764-4CFF7CE107B6}"/>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C5B1D123-418A-2B10-F267-F59B266A486E}"/>
              </a:ext>
            </a:extLst>
          </p:cNvPr>
          <p:cNvSpPr>
            <a:spLocks noGrp="1"/>
          </p:cNvSpPr>
          <p:nvPr>
            <p:ph type="body" sz="quarter" idx="14"/>
          </p:nvPr>
        </p:nvSpPr>
        <p:spPr/>
        <p:txBody>
          <a:bodyPr/>
          <a:lstStyle/>
          <a:p>
            <a:endParaRPr lang="en-US"/>
          </a:p>
        </p:txBody>
      </p:sp>
      <p:sp>
        <p:nvSpPr>
          <p:cNvPr id="10" name="TextBox 9">
            <a:extLst>
              <a:ext uri="{FF2B5EF4-FFF2-40B4-BE49-F238E27FC236}">
                <a16:creationId xmlns:a16="http://schemas.microsoft.com/office/drawing/2014/main" id="{9B2046E6-9700-D717-FEDE-C5681C01F976}"/>
              </a:ext>
            </a:extLst>
          </p:cNvPr>
          <p:cNvSpPr txBox="1"/>
          <p:nvPr/>
        </p:nvSpPr>
        <p:spPr>
          <a:xfrm>
            <a:off x="235797" y="864845"/>
            <a:ext cx="6094140" cy="5078313"/>
          </a:xfrm>
          <a:prstGeom prst="rect">
            <a:avLst/>
          </a:prstGeom>
          <a:noFill/>
        </p:spPr>
        <p:txBody>
          <a:bodyPr wrap="square">
            <a:spAutoFit/>
          </a:bodyPr>
          <a:lstStyle/>
          <a:p>
            <a:pPr algn="l">
              <a:spcBef>
                <a:spcPts val="300"/>
              </a:spcBef>
              <a:spcAft>
                <a:spcPts val="300"/>
              </a:spcAft>
            </a:pPr>
            <a:r>
              <a:rPr lang="en-US" sz="1600" b="1">
                <a:solidFill>
                  <a:srgbClr val="0070C0"/>
                </a:solidFill>
              </a:rPr>
              <a:t>Safety First</a:t>
            </a:r>
            <a:r>
              <a:rPr lang="en-US" sz="1600">
                <a:solidFill>
                  <a:srgbClr val="0070C0"/>
                </a:solidFill>
              </a:rPr>
              <a:t>: Clubs are be committed to providing the safest environment for all members, but emergencies can still occur.</a:t>
            </a:r>
          </a:p>
          <a:p>
            <a:pPr algn="l">
              <a:spcBef>
                <a:spcPts val="300"/>
              </a:spcBef>
              <a:spcAft>
                <a:spcPts val="300"/>
              </a:spcAft>
            </a:pPr>
            <a:endParaRPr lang="en-US" sz="900" b="1">
              <a:solidFill>
                <a:srgbClr val="0070C0"/>
              </a:solidFill>
            </a:endParaRPr>
          </a:p>
          <a:p>
            <a:pPr algn="l">
              <a:spcBef>
                <a:spcPts val="300"/>
              </a:spcBef>
              <a:spcAft>
                <a:spcPts val="300"/>
              </a:spcAft>
            </a:pPr>
            <a:r>
              <a:rPr lang="en-US" sz="1600" b="1">
                <a:solidFill>
                  <a:srgbClr val="0070C0"/>
                </a:solidFill>
              </a:rPr>
              <a:t>Clear Command Structure</a:t>
            </a:r>
            <a:r>
              <a:rPr lang="en-US" sz="1600">
                <a:solidFill>
                  <a:srgbClr val="0070C0"/>
                </a:solidFill>
              </a:rPr>
              <a:t>: In an emergency, the Water Safety Supervisor (or coach at training) has command until a Patrol Captain, Lifeguard, or emergency authority arrives.</a:t>
            </a:r>
          </a:p>
          <a:p>
            <a:pPr algn="l">
              <a:spcBef>
                <a:spcPts val="300"/>
              </a:spcBef>
              <a:spcAft>
                <a:spcPts val="300"/>
              </a:spcAft>
            </a:pPr>
            <a:endParaRPr lang="en-US" sz="900">
              <a:solidFill>
                <a:srgbClr val="0070C0"/>
              </a:solidFill>
            </a:endParaRPr>
          </a:p>
          <a:p>
            <a:pPr algn="l">
              <a:spcBef>
                <a:spcPts val="300"/>
              </a:spcBef>
              <a:spcAft>
                <a:spcPts val="300"/>
              </a:spcAft>
            </a:pPr>
            <a:r>
              <a:rPr lang="en-US" sz="1600" b="1">
                <a:solidFill>
                  <a:srgbClr val="0070C0"/>
                </a:solidFill>
              </a:rPr>
              <a:t>Rapid, Controlled Response</a:t>
            </a:r>
            <a:r>
              <a:rPr lang="en-US" sz="1600">
                <a:solidFill>
                  <a:srgbClr val="0070C0"/>
                </a:solidFill>
              </a:rPr>
              <a:t>: Immediate action is critical—delays can compromise safety.</a:t>
            </a:r>
          </a:p>
          <a:p>
            <a:pPr algn="l">
              <a:spcBef>
                <a:spcPts val="300"/>
              </a:spcBef>
              <a:spcAft>
                <a:spcPts val="300"/>
              </a:spcAft>
            </a:pPr>
            <a:endParaRPr lang="en-US" sz="900">
              <a:solidFill>
                <a:srgbClr val="0070C0"/>
              </a:solidFill>
            </a:endParaRPr>
          </a:p>
          <a:p>
            <a:pPr algn="l">
              <a:spcBef>
                <a:spcPts val="300"/>
              </a:spcBef>
              <a:spcAft>
                <a:spcPts val="300"/>
              </a:spcAft>
            </a:pPr>
            <a:r>
              <a:rPr lang="en-US" sz="1600" b="1">
                <a:solidFill>
                  <a:srgbClr val="0070C0"/>
                </a:solidFill>
              </a:rPr>
              <a:t>Everyone Must Know the Plan</a:t>
            </a:r>
            <a:r>
              <a:rPr lang="en-US" sz="1600">
                <a:solidFill>
                  <a:srgbClr val="0070C0"/>
                </a:solidFill>
              </a:rPr>
              <a:t>: All Patrol Captains, patrol members and members on the beach during Nippers must understand search and rescue protocols.</a:t>
            </a:r>
          </a:p>
          <a:p>
            <a:pPr algn="l">
              <a:spcBef>
                <a:spcPts val="300"/>
              </a:spcBef>
              <a:spcAft>
                <a:spcPts val="300"/>
              </a:spcAft>
            </a:pPr>
            <a:endParaRPr lang="en-US" sz="900">
              <a:solidFill>
                <a:srgbClr val="0070C0"/>
              </a:solidFill>
            </a:endParaRPr>
          </a:p>
          <a:p>
            <a:pPr algn="l">
              <a:spcBef>
                <a:spcPts val="300"/>
              </a:spcBef>
              <a:spcAft>
                <a:spcPts val="300"/>
              </a:spcAft>
            </a:pPr>
            <a:r>
              <a:rPr lang="en-US" sz="1600" b="1">
                <a:solidFill>
                  <a:srgbClr val="0070C0"/>
                </a:solidFill>
              </a:rPr>
              <a:t>Practice Makes Prepared</a:t>
            </a:r>
            <a:r>
              <a:rPr lang="en-US" sz="1600">
                <a:solidFill>
                  <a:srgbClr val="0070C0"/>
                </a:solidFill>
              </a:rPr>
              <a:t>: Emergency procedures must be </a:t>
            </a:r>
            <a:r>
              <a:rPr lang="en-US" sz="1600" b="1">
                <a:solidFill>
                  <a:srgbClr val="0070C0"/>
                </a:solidFill>
              </a:rPr>
              <a:t>tested annually </a:t>
            </a:r>
            <a:r>
              <a:rPr lang="en-US" sz="1600">
                <a:solidFill>
                  <a:srgbClr val="0070C0"/>
                </a:solidFill>
              </a:rPr>
              <a:t>with Patrol Captains and Water Safety Supervisors.</a:t>
            </a:r>
          </a:p>
          <a:p>
            <a:pPr algn="l">
              <a:spcBef>
                <a:spcPts val="300"/>
              </a:spcBef>
              <a:spcAft>
                <a:spcPts val="300"/>
              </a:spcAft>
            </a:pPr>
            <a:endParaRPr lang="en-US" sz="900">
              <a:solidFill>
                <a:srgbClr val="0070C0"/>
              </a:solidFill>
            </a:endParaRPr>
          </a:p>
          <a:p>
            <a:pPr algn="l">
              <a:spcBef>
                <a:spcPts val="300"/>
              </a:spcBef>
              <a:spcAft>
                <a:spcPts val="300"/>
              </a:spcAft>
            </a:pPr>
            <a:r>
              <a:rPr lang="en-US" sz="1600" b="1">
                <a:solidFill>
                  <a:srgbClr val="0070C0"/>
                </a:solidFill>
              </a:rPr>
              <a:t>Support for Families</a:t>
            </a:r>
            <a:r>
              <a:rPr lang="en-US" sz="1600">
                <a:solidFill>
                  <a:srgbClr val="0070C0"/>
                </a:solidFill>
              </a:rPr>
              <a:t>: A well-practiced response builds trust and confidence among parents and guardians.</a:t>
            </a:r>
          </a:p>
        </p:txBody>
      </p:sp>
      <p:sp>
        <p:nvSpPr>
          <p:cNvPr id="11" name="Title 3">
            <a:extLst>
              <a:ext uri="{FF2B5EF4-FFF2-40B4-BE49-F238E27FC236}">
                <a16:creationId xmlns:a16="http://schemas.microsoft.com/office/drawing/2014/main" id="{05365421-82D6-76C0-97A5-352900C9E5E4}"/>
              </a:ext>
            </a:extLst>
          </p:cNvPr>
          <p:cNvSpPr>
            <a:spLocks noGrp="1"/>
          </p:cNvSpPr>
          <p:nvPr>
            <p:ph type="ctrTitle"/>
          </p:nvPr>
        </p:nvSpPr>
        <p:spPr>
          <a:xfrm>
            <a:off x="241733" y="0"/>
            <a:ext cx="7164941" cy="939078"/>
          </a:xfrm>
        </p:spPr>
        <p:txBody>
          <a:bodyPr>
            <a:normAutofit/>
          </a:bodyPr>
          <a:lstStyle/>
          <a:p>
            <a:r>
              <a:rPr lang="en-US" sz="4000"/>
              <a:t>Junior Search and Rescue </a:t>
            </a:r>
          </a:p>
        </p:txBody>
      </p:sp>
      <p:pic>
        <p:nvPicPr>
          <p:cNvPr id="13" name="Picture 12">
            <a:extLst>
              <a:ext uri="{FF2B5EF4-FFF2-40B4-BE49-F238E27FC236}">
                <a16:creationId xmlns:a16="http://schemas.microsoft.com/office/drawing/2014/main" id="{ADC3D935-BB7B-6CA2-1A54-E42D8621FAD5}"/>
              </a:ext>
            </a:extLst>
          </p:cNvPr>
          <p:cNvPicPr>
            <a:picLocks noChangeAspect="1"/>
          </p:cNvPicPr>
          <p:nvPr/>
        </p:nvPicPr>
        <p:blipFill>
          <a:blip r:embed="rId3"/>
          <a:stretch>
            <a:fillRect/>
          </a:stretch>
        </p:blipFill>
        <p:spPr>
          <a:xfrm>
            <a:off x="6392498" y="-1"/>
            <a:ext cx="5781700" cy="6836949"/>
          </a:xfrm>
          <a:prstGeom prst="rect">
            <a:avLst/>
          </a:prstGeom>
        </p:spPr>
      </p:pic>
      <p:sp>
        <p:nvSpPr>
          <p:cNvPr id="2" name="TextBox 1">
            <a:extLst>
              <a:ext uri="{FF2B5EF4-FFF2-40B4-BE49-F238E27FC236}">
                <a16:creationId xmlns:a16="http://schemas.microsoft.com/office/drawing/2014/main" id="{6BD282F6-54C6-03FE-7BA9-062BA1DB9749}"/>
              </a:ext>
            </a:extLst>
          </p:cNvPr>
          <p:cNvSpPr txBox="1"/>
          <p:nvPr/>
        </p:nvSpPr>
        <p:spPr>
          <a:xfrm>
            <a:off x="5589248" y="-646329"/>
            <a:ext cx="6584950" cy="646329"/>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rgbClr val="FF0000"/>
                </a:solidFill>
                <a:effectLst/>
                <a:uFillTx/>
                <a:latin typeface="Calibri"/>
                <a:ea typeface="Calibri"/>
                <a:cs typeface="Calibri"/>
                <a:sym typeface="Calibri"/>
              </a:rPr>
              <a:t>Slide need to be tailored to your specifi</a:t>
            </a:r>
            <a:r>
              <a:rPr lang="en-AU">
                <a:solidFill>
                  <a:srgbClr val="FF0000"/>
                </a:solidFill>
              </a:rPr>
              <a:t>c club requirements – there are some guidance notes included</a:t>
            </a:r>
            <a:endParaRPr kumimoji="0" lang="en-GB" sz="1800" b="0" i="0" u="none" strike="noStrike" cap="none" spc="0" normalizeH="0" baseline="0">
              <a:ln>
                <a:noFill/>
              </a:ln>
              <a:solidFill>
                <a:srgbClr val="FF0000"/>
              </a:solidFill>
              <a:effectLst/>
              <a:uFillTx/>
              <a:latin typeface="Calibri"/>
              <a:ea typeface="Calibri"/>
              <a:cs typeface="Calibri"/>
              <a:sym typeface="Calibri"/>
            </a:endParaRPr>
          </a:p>
        </p:txBody>
      </p:sp>
    </p:spTree>
    <p:extLst>
      <p:ext uri="{BB962C8B-B14F-4D97-AF65-F5344CB8AC3E}">
        <p14:creationId xmlns:p14="http://schemas.microsoft.com/office/powerpoint/2010/main" val="259727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Title 1"/>
          <p:cNvSpPr txBox="1">
            <a:spLocks noGrp="1"/>
          </p:cNvSpPr>
          <p:nvPr>
            <p:ph type="title"/>
          </p:nvPr>
        </p:nvSpPr>
        <p:spPr>
          <a:xfrm>
            <a:off x="410511" y="404814"/>
            <a:ext cx="7903868" cy="1078815"/>
          </a:xfrm>
          <a:prstGeom prst="rect">
            <a:avLst/>
          </a:prstGeom>
        </p:spPr>
        <p:txBody>
          <a:bodyPr>
            <a:normAutofit fontScale="90000"/>
          </a:bodyPr>
          <a:lstStyle>
            <a:lvl1pPr defTabSz="557784">
              <a:defRPr sz="2684"/>
            </a:lvl1pPr>
          </a:lstStyle>
          <a:p>
            <a:r>
              <a:t>End screen - Your Club Nipper Imagery  with your latest SRC Grads included showing the fun and friendship </a:t>
            </a:r>
          </a:p>
        </p:txBody>
      </p:sp>
      <p:pic>
        <p:nvPicPr>
          <p:cNvPr id="498" name="src.jpg" descr="src.jpg"/>
          <p:cNvPicPr>
            <a:picLocks noChangeAspect="1"/>
          </p:cNvPicPr>
          <p:nvPr/>
        </p:nvPicPr>
        <p:blipFill>
          <a:blip r:embed="rId3"/>
          <a:stretch>
            <a:fillRect/>
          </a:stretch>
        </p:blipFill>
        <p:spPr>
          <a:xfrm>
            <a:off x="161180" y="1762551"/>
            <a:ext cx="3172488" cy="2379366"/>
          </a:xfrm>
          <a:prstGeom prst="rect">
            <a:avLst/>
          </a:prstGeom>
          <a:ln w="12700">
            <a:miter lim="400000"/>
          </a:ln>
        </p:spPr>
      </p:pic>
      <p:pic>
        <p:nvPicPr>
          <p:cNvPr id="499" name="imageGen.ashx.jpeg" descr="imageGen.ashx.jpeg"/>
          <p:cNvPicPr>
            <a:picLocks noChangeAspect="1"/>
          </p:cNvPicPr>
          <p:nvPr/>
        </p:nvPicPr>
        <p:blipFill>
          <a:blip r:embed="rId4"/>
          <a:stretch>
            <a:fillRect/>
          </a:stretch>
        </p:blipFill>
        <p:spPr>
          <a:xfrm>
            <a:off x="8497996" y="1844379"/>
            <a:ext cx="3180439" cy="2114993"/>
          </a:xfrm>
          <a:prstGeom prst="rect">
            <a:avLst/>
          </a:prstGeom>
          <a:ln w="12700">
            <a:miter lim="400000"/>
          </a:ln>
        </p:spPr>
      </p:pic>
      <p:pic>
        <p:nvPicPr>
          <p:cNvPr id="500" name="5856c5_f9d1ccf9a14c4dd4b15e773e777374b7~mv2.jpg.avif" descr="5856c5_f9d1ccf9a14c4dd4b15e773e777374b7~mv2.jpg.avif"/>
          <p:cNvPicPr>
            <a:picLocks noChangeAspect="1"/>
          </p:cNvPicPr>
          <p:nvPr/>
        </p:nvPicPr>
        <p:blipFill>
          <a:blip r:embed="rId5"/>
          <a:stretch>
            <a:fillRect/>
          </a:stretch>
        </p:blipFill>
        <p:spPr>
          <a:xfrm>
            <a:off x="2449611" y="4233109"/>
            <a:ext cx="2831554" cy="1893602"/>
          </a:xfrm>
          <a:prstGeom prst="rect">
            <a:avLst/>
          </a:prstGeom>
          <a:ln w="12700">
            <a:miter lim="400000"/>
          </a:ln>
        </p:spPr>
      </p:pic>
      <p:pic>
        <p:nvPicPr>
          <p:cNvPr id="501" name="water-safety-1.jpg" descr="water-safety-1.jpg"/>
          <p:cNvPicPr>
            <a:picLocks noChangeAspect="1"/>
          </p:cNvPicPr>
          <p:nvPr/>
        </p:nvPicPr>
        <p:blipFill>
          <a:blip r:embed="rId6"/>
          <a:stretch>
            <a:fillRect/>
          </a:stretch>
        </p:blipFill>
        <p:spPr>
          <a:xfrm>
            <a:off x="6696135" y="4527184"/>
            <a:ext cx="4351508" cy="1305453"/>
          </a:xfrm>
          <a:prstGeom prst="rect">
            <a:avLst/>
          </a:prstGeom>
          <a:ln w="12700">
            <a:miter lim="400000"/>
          </a:ln>
        </p:spPr>
      </p:pic>
      <p:pic>
        <p:nvPicPr>
          <p:cNvPr id="502" name="Water_Safety2.jpg" descr="Water_Safety2.jpg"/>
          <p:cNvPicPr>
            <a:picLocks noChangeAspect="1"/>
          </p:cNvPicPr>
          <p:nvPr/>
        </p:nvPicPr>
        <p:blipFill>
          <a:blip r:embed="rId7"/>
          <a:stretch>
            <a:fillRect/>
          </a:stretch>
        </p:blipFill>
        <p:spPr>
          <a:xfrm>
            <a:off x="4329588" y="1844379"/>
            <a:ext cx="3172488" cy="2114993"/>
          </a:xfrm>
          <a:prstGeom prst="rect">
            <a:avLst/>
          </a:prstGeom>
          <a:ln w="12700">
            <a:miter lim="400000"/>
          </a:ln>
        </p:spPr>
      </p:pic>
      <p:sp>
        <p:nvSpPr>
          <p:cNvPr id="2" name="TextBox 1">
            <a:extLst>
              <a:ext uri="{FF2B5EF4-FFF2-40B4-BE49-F238E27FC236}">
                <a16:creationId xmlns:a16="http://schemas.microsoft.com/office/drawing/2014/main" id="{8B71962D-F55C-9228-5E55-0A66BB9924AC}"/>
              </a:ext>
            </a:extLst>
          </p:cNvPr>
          <p:cNvSpPr txBox="1"/>
          <p:nvPr/>
        </p:nvSpPr>
        <p:spPr>
          <a:xfrm>
            <a:off x="6096000" y="-369408"/>
            <a:ext cx="6108700" cy="369330"/>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rgbClr val="FF0000"/>
                </a:solidFill>
                <a:effectLst/>
                <a:uFillTx/>
                <a:latin typeface="Calibri"/>
                <a:ea typeface="Calibri"/>
                <a:cs typeface="Calibri"/>
                <a:sym typeface="Calibri"/>
              </a:rPr>
              <a:t>Update with your club pictures and content</a:t>
            </a:r>
            <a:endParaRPr kumimoji="0" lang="en-GB" sz="1800" b="0" i="0" u="none" strike="noStrike" cap="none" spc="0" normalizeH="0" baseline="0">
              <a:ln>
                <a:noFill/>
              </a:ln>
              <a:solidFill>
                <a:srgbClr val="FF0000"/>
              </a:solidFill>
              <a:effectLst/>
              <a:uFillTx/>
              <a:latin typeface="Calibri"/>
              <a:ea typeface="Calibri"/>
              <a:cs typeface="Calibri"/>
              <a:sym typeface="Calibri"/>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1"/>
          <p:cNvSpPr txBox="1">
            <a:spLocks noGrp="1"/>
          </p:cNvSpPr>
          <p:nvPr>
            <p:ph type="title"/>
          </p:nvPr>
        </p:nvSpPr>
        <p:spPr>
          <a:xfrm>
            <a:off x="410511" y="404814"/>
            <a:ext cx="7903868" cy="1078815"/>
          </a:xfrm>
          <a:prstGeom prst="rect">
            <a:avLst/>
          </a:prstGeom>
        </p:spPr>
        <p:txBody>
          <a:bodyPr/>
          <a:lstStyle/>
          <a:p>
            <a:r>
              <a:t>Overview</a:t>
            </a:r>
          </a:p>
        </p:txBody>
      </p:sp>
      <p:sp>
        <p:nvSpPr>
          <p:cNvPr id="311" name="TextBox 2"/>
          <p:cNvSpPr txBox="1"/>
          <p:nvPr/>
        </p:nvSpPr>
        <p:spPr>
          <a:xfrm>
            <a:off x="456229" y="1198076"/>
            <a:ext cx="8838104" cy="415498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spAutoFit/>
          </a:bodyPr>
          <a:lstStyle/>
          <a:p>
            <a:pPr lvl="1">
              <a:defRPr sz="2400">
                <a:solidFill>
                  <a:srgbClr val="0070C0"/>
                </a:solidFill>
              </a:defRPr>
            </a:pPr>
            <a:r>
              <a:t>Program:</a:t>
            </a:r>
          </a:p>
          <a:p>
            <a:pPr marL="800100" lvl="1" indent="-342900">
              <a:buSzPct val="100000"/>
              <a:buFont typeface="Arial"/>
              <a:buChar char="•"/>
              <a:defRPr sz="2400">
                <a:solidFill>
                  <a:srgbClr val="0070C0"/>
                </a:solidFill>
              </a:defRPr>
            </a:pPr>
            <a:r>
              <a:t>Last Season Overview </a:t>
            </a:r>
          </a:p>
          <a:p>
            <a:pPr marL="800100" lvl="1" indent="-342900">
              <a:buSzPct val="100000"/>
              <a:buFont typeface="Arial"/>
              <a:buChar char="•"/>
              <a:defRPr sz="2400">
                <a:solidFill>
                  <a:srgbClr val="0070C0"/>
                </a:solidFill>
              </a:defRPr>
            </a:pPr>
            <a:r>
              <a:t>Nippers Team for 2025-26</a:t>
            </a:r>
          </a:p>
          <a:p>
            <a:pPr marL="800100" lvl="1" indent="-342900">
              <a:buSzPct val="100000"/>
              <a:buFont typeface="Arial"/>
              <a:buChar char="•"/>
              <a:defRPr sz="2400">
                <a:solidFill>
                  <a:srgbClr val="0070C0"/>
                </a:solidFill>
              </a:defRPr>
            </a:pPr>
            <a:r>
              <a:t>What are we here for? </a:t>
            </a:r>
            <a:r>
              <a:rPr i="1"/>
              <a:t>Club Culture and Outcomes  </a:t>
            </a:r>
          </a:p>
          <a:p>
            <a:pPr marL="800100" lvl="1" indent="-342900">
              <a:buSzPct val="100000"/>
              <a:buFont typeface="Arial"/>
              <a:buChar char="•"/>
              <a:defRPr sz="2400">
                <a:solidFill>
                  <a:srgbClr val="0070C0"/>
                </a:solidFill>
              </a:defRPr>
            </a:pPr>
            <a:r>
              <a:t>Program Delivery </a:t>
            </a:r>
          </a:p>
          <a:p>
            <a:pPr marL="800100" lvl="1" indent="-342900">
              <a:buSzPct val="100000"/>
              <a:buFont typeface="Arial"/>
              <a:buChar char="•"/>
              <a:defRPr sz="2400">
                <a:solidFill>
                  <a:srgbClr val="0070C0"/>
                </a:solidFill>
              </a:defRPr>
            </a:pPr>
            <a:r>
              <a:t>Growing our </a:t>
            </a:r>
            <a:r>
              <a:rPr lang="en-US"/>
              <a:t>Nippers</a:t>
            </a:r>
            <a:endParaRPr/>
          </a:p>
          <a:p>
            <a:pPr marL="800100" lvl="1" indent="-342900">
              <a:buSzPct val="100000"/>
              <a:buFont typeface="Arial"/>
              <a:buChar char="•"/>
              <a:defRPr sz="2400">
                <a:solidFill>
                  <a:srgbClr val="0070C0"/>
                </a:solidFill>
              </a:defRPr>
            </a:pPr>
            <a:r>
              <a:t>Parent Engagement </a:t>
            </a:r>
          </a:p>
          <a:p>
            <a:pPr marL="800100" lvl="1" indent="-342900">
              <a:buSzPct val="100000"/>
              <a:buFont typeface="Arial"/>
              <a:buChar char="•"/>
              <a:defRPr sz="2400">
                <a:solidFill>
                  <a:srgbClr val="0070C0"/>
                </a:solidFill>
              </a:defRPr>
            </a:pPr>
            <a:r>
              <a:t>Upskilling our Nipper Team</a:t>
            </a:r>
          </a:p>
          <a:p>
            <a:pPr marL="800100" lvl="1" indent="-342900">
              <a:buSzPct val="100000"/>
              <a:buFont typeface="Arial"/>
              <a:buChar char="•"/>
              <a:defRPr sz="2400">
                <a:solidFill>
                  <a:srgbClr val="0070C0"/>
                </a:solidFill>
              </a:defRPr>
            </a:pPr>
            <a:r>
              <a:t>Come &amp; Try</a:t>
            </a:r>
            <a:r>
              <a:rPr lang="en-US"/>
              <a:t> and</a:t>
            </a:r>
            <a:r>
              <a:t> Junior Search &amp; Rescue</a:t>
            </a:r>
          </a:p>
          <a:p>
            <a:pPr marL="800100" lvl="1" indent="-342900">
              <a:buSzPct val="100000"/>
              <a:buFont typeface="Arial"/>
              <a:buChar char="•"/>
              <a:defRPr sz="2400">
                <a:solidFill>
                  <a:srgbClr val="0070C0"/>
                </a:solidFill>
              </a:defRPr>
            </a:pPr>
            <a:r>
              <a:t>Resources for everyone </a:t>
            </a:r>
          </a:p>
          <a:p>
            <a:pPr marL="800100" lvl="1" indent="-342900">
              <a:buSzPct val="100000"/>
              <a:buFont typeface="Arial"/>
              <a:buChar char="•"/>
              <a:defRPr sz="2400">
                <a:solidFill>
                  <a:srgbClr val="0070C0"/>
                </a:solidFill>
              </a:defRPr>
            </a:pPr>
            <a:r>
              <a:t>Branch-Specific Info</a:t>
            </a:r>
            <a:r>
              <a:rPr lang="en-US"/>
              <a:t>rmation </a:t>
            </a:r>
            <a:endParaRPr/>
          </a:p>
        </p:txBody>
      </p:sp>
      <p:pic>
        <p:nvPicPr>
          <p:cNvPr id="312" name="f8b79b12999045dd36948600ca6a86e1.jpeg" descr="f8b79b12999045dd36948600ca6a86e1.jpeg"/>
          <p:cNvPicPr>
            <a:picLocks noChangeAspect="1"/>
          </p:cNvPicPr>
          <p:nvPr/>
        </p:nvPicPr>
        <p:blipFill>
          <a:blip r:embed="rId3"/>
          <a:stretch>
            <a:fillRect/>
          </a:stretch>
        </p:blipFill>
        <p:spPr>
          <a:xfrm>
            <a:off x="6508891" y="3053017"/>
            <a:ext cx="5328442" cy="3006774"/>
          </a:xfrm>
          <a:prstGeom prst="rect">
            <a:avLst/>
          </a:prstGeom>
          <a:ln w="12700">
            <a:miter lim="400000"/>
          </a:ln>
        </p:spPr>
      </p:pic>
      <p:sp>
        <p:nvSpPr>
          <p:cNvPr id="2" name="TextBox 1">
            <a:extLst>
              <a:ext uri="{FF2B5EF4-FFF2-40B4-BE49-F238E27FC236}">
                <a16:creationId xmlns:a16="http://schemas.microsoft.com/office/drawing/2014/main" id="{9CCC2FCC-C4C9-8226-CE61-548CA29608B4}"/>
              </a:ext>
            </a:extLst>
          </p:cNvPr>
          <p:cNvSpPr txBox="1"/>
          <p:nvPr/>
        </p:nvSpPr>
        <p:spPr>
          <a:xfrm>
            <a:off x="6515100" y="-641069"/>
            <a:ext cx="5676900" cy="646329"/>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rgbClr val="FF0000"/>
                </a:solidFill>
                <a:effectLst/>
                <a:uFillTx/>
                <a:latin typeface="Calibri"/>
                <a:ea typeface="Calibri"/>
                <a:cs typeface="Calibri"/>
                <a:sym typeface="Calibri"/>
              </a:rPr>
              <a:t>This is a suggested content structure, clubs are welcome to tailor to their own requirements </a:t>
            </a:r>
            <a:endParaRPr kumimoji="0" lang="en-GB" sz="1800" b="0" i="0" u="none" strike="noStrike" cap="none" spc="0" normalizeH="0" baseline="0">
              <a:ln>
                <a:noFill/>
              </a:ln>
              <a:solidFill>
                <a:srgbClr val="FF0000"/>
              </a:solidFill>
              <a:effectLst/>
              <a:uFillTx/>
              <a:latin typeface="Calibri"/>
              <a:ea typeface="Calibri"/>
              <a:cs typeface="Calibri"/>
              <a:sym typeface="Calibri"/>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Content Placeholder 6" descr="Content Placeholder 6"/>
          <p:cNvPicPr>
            <a:picLocks noChangeAspect="1"/>
          </p:cNvPicPr>
          <p:nvPr/>
        </p:nvPicPr>
        <p:blipFill>
          <a:blip r:embed="rId3"/>
          <a:stretch>
            <a:fillRect/>
          </a:stretch>
        </p:blipFill>
        <p:spPr>
          <a:xfrm>
            <a:off x="453343" y="5981636"/>
            <a:ext cx="2196990" cy="586652"/>
          </a:xfrm>
          <a:prstGeom prst="rect">
            <a:avLst/>
          </a:prstGeom>
          <a:ln w="12700">
            <a:miter lim="400000"/>
          </a:ln>
        </p:spPr>
      </p:pic>
      <p:sp>
        <p:nvSpPr>
          <p:cNvPr id="319" name="Title 2"/>
          <p:cNvSpPr txBox="1"/>
          <p:nvPr/>
        </p:nvSpPr>
        <p:spPr>
          <a:xfrm>
            <a:off x="499064" y="223385"/>
            <a:ext cx="7440460" cy="128587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ctr">
            <a:normAutofit/>
          </a:bodyPr>
          <a:lstStyle>
            <a:lvl1pPr>
              <a:lnSpc>
                <a:spcPct val="90000"/>
              </a:lnSpc>
              <a:defRPr sz="4200" b="1"/>
            </a:lvl1pPr>
          </a:lstStyle>
          <a:p>
            <a:r>
              <a:t>Nippers Season </a:t>
            </a:r>
            <a:r>
              <a:rPr lang="en-US"/>
              <a:t>2025-26</a:t>
            </a:r>
            <a:r>
              <a:t> </a:t>
            </a:r>
          </a:p>
        </p:txBody>
      </p:sp>
      <p:sp>
        <p:nvSpPr>
          <p:cNvPr id="320" name="TextBox 3"/>
          <p:cNvSpPr txBox="1"/>
          <p:nvPr/>
        </p:nvSpPr>
        <p:spPr>
          <a:xfrm>
            <a:off x="552642" y="1400405"/>
            <a:ext cx="7200124" cy="415498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spAutoFit/>
          </a:bodyPr>
          <a:lstStyle/>
          <a:p>
            <a:pPr>
              <a:defRPr sz="2000">
                <a:solidFill>
                  <a:srgbClr val="0070C0"/>
                </a:solidFill>
              </a:defRPr>
            </a:pPr>
            <a:r>
              <a:rPr sz="2400"/>
              <a:t>What worked </a:t>
            </a:r>
            <a:r>
              <a:rPr lang="en-US" sz="2400"/>
              <a:t>during the</a:t>
            </a:r>
            <a:r>
              <a:rPr sz="2400"/>
              <a:t> </a:t>
            </a:r>
            <a:r>
              <a:rPr lang="en-US" sz="2400"/>
              <a:t>20</a:t>
            </a:r>
            <a:r>
              <a:rPr sz="2400"/>
              <a:t>24-25</a:t>
            </a:r>
            <a:r>
              <a:rPr lang="en-US" sz="2400"/>
              <a:t> season?</a:t>
            </a:r>
          </a:p>
          <a:p>
            <a:pPr>
              <a:defRPr sz="2000">
                <a:solidFill>
                  <a:srgbClr val="0070C0"/>
                </a:solidFill>
              </a:defRPr>
            </a:pPr>
            <a:endParaRPr sz="2400"/>
          </a:p>
          <a:p>
            <a:pPr>
              <a:defRPr sz="2000">
                <a:solidFill>
                  <a:srgbClr val="0070C0"/>
                </a:solidFill>
              </a:defRPr>
            </a:pPr>
            <a:r>
              <a:rPr sz="2400"/>
              <a:t>What are we planning to do to better this season</a:t>
            </a:r>
            <a:r>
              <a:rPr lang="en-US" sz="2400"/>
              <a:t>?</a:t>
            </a:r>
          </a:p>
          <a:p>
            <a:pPr>
              <a:defRPr sz="2000">
                <a:solidFill>
                  <a:srgbClr val="0070C0"/>
                </a:solidFill>
              </a:defRPr>
            </a:pPr>
            <a:r>
              <a:rPr sz="2400" i="1"/>
              <a:t>Open discussion and input from the team with feedback</a:t>
            </a:r>
          </a:p>
          <a:p>
            <a:pPr>
              <a:defRPr sz="2000">
                <a:solidFill>
                  <a:srgbClr val="0070C0"/>
                </a:solidFill>
              </a:defRPr>
            </a:pPr>
            <a:endParaRPr sz="2400"/>
          </a:p>
          <a:p>
            <a:pPr lvl="1" indent="0">
              <a:buClr>
                <a:srgbClr val="0070C0"/>
              </a:buClr>
              <a:defRPr sz="2000">
                <a:solidFill>
                  <a:srgbClr val="0070C0"/>
                </a:solidFill>
              </a:defRPr>
            </a:pPr>
            <a:r>
              <a:rPr sz="2400"/>
              <a:t>Upskilling for the Team  </a:t>
            </a:r>
          </a:p>
          <a:p>
            <a:pPr marL="685800" lvl="1" indent="-228600">
              <a:buClr>
                <a:srgbClr val="0070C0"/>
              </a:buClr>
              <a:buSzPct val="100000"/>
              <a:buChar char="•"/>
              <a:defRPr sz="2000">
                <a:solidFill>
                  <a:srgbClr val="0070C0"/>
                </a:solidFill>
              </a:defRPr>
            </a:pPr>
            <a:r>
              <a:rPr sz="2400"/>
              <a:t>Everyone is </a:t>
            </a:r>
            <a:r>
              <a:rPr lang="en-US" sz="2400"/>
              <a:t>a proficient</a:t>
            </a:r>
            <a:r>
              <a:rPr sz="2400"/>
              <a:t> Age </a:t>
            </a:r>
            <a:r>
              <a:rPr lang="en-US" sz="2400"/>
              <a:t>Manager </a:t>
            </a:r>
          </a:p>
          <a:p>
            <a:pPr marL="685800" lvl="1" indent="-228600">
              <a:buClr>
                <a:srgbClr val="0070C0"/>
              </a:buClr>
              <a:buSzPct val="100000"/>
              <a:buChar char="•"/>
              <a:defRPr sz="2000">
                <a:solidFill>
                  <a:srgbClr val="0070C0"/>
                </a:solidFill>
              </a:defRPr>
            </a:pPr>
            <a:r>
              <a:rPr sz="2400"/>
              <a:t>F</a:t>
            </a:r>
            <a:r>
              <a:rPr lang="en-US" sz="2400"/>
              <a:t>irst AID c</a:t>
            </a:r>
            <a:r>
              <a:rPr sz="2400"/>
              <a:t>ertificate</a:t>
            </a:r>
            <a:r>
              <a:rPr lang="en-US" sz="2400"/>
              <a:t> / Radio / </a:t>
            </a:r>
            <a:r>
              <a:rPr sz="2400"/>
              <a:t>ART</a:t>
            </a:r>
            <a:r>
              <a:rPr lang="en-US" sz="2400"/>
              <a:t> </a:t>
            </a:r>
            <a:endParaRPr lang="en-US" sz="2000"/>
          </a:p>
          <a:p>
            <a:pPr marL="685800" lvl="1" indent="-228600">
              <a:buClr>
                <a:srgbClr val="0070C0"/>
              </a:buClr>
              <a:buSzPct val="100000"/>
              <a:buChar char="•"/>
              <a:defRPr sz="2000">
                <a:solidFill>
                  <a:srgbClr val="0070C0"/>
                </a:solidFill>
              </a:defRPr>
            </a:pPr>
            <a:r>
              <a:rPr lang="en-US" sz="2400"/>
              <a:t>Introduction to Patrolling Award </a:t>
            </a:r>
          </a:p>
          <a:p>
            <a:pPr marL="685800" lvl="1" indent="-228600">
              <a:buClr>
                <a:srgbClr val="0070C0"/>
              </a:buClr>
              <a:buSzPct val="100000"/>
              <a:buChar char="•"/>
              <a:defRPr sz="2000">
                <a:solidFill>
                  <a:srgbClr val="0070C0"/>
                </a:solidFill>
              </a:defRPr>
            </a:pPr>
            <a:r>
              <a:rPr sz="2400"/>
              <a:t>SRC or </a:t>
            </a:r>
            <a:r>
              <a:rPr lang="en-US" sz="2400"/>
              <a:t>BM</a:t>
            </a:r>
            <a:endParaRPr/>
          </a:p>
          <a:p>
            <a:pPr marL="685800" lvl="1" indent="-228600">
              <a:buClr>
                <a:srgbClr val="0070C0"/>
              </a:buClr>
              <a:buSzPct val="100000"/>
              <a:buChar char="•"/>
              <a:defRPr sz="2000">
                <a:solidFill>
                  <a:srgbClr val="0070C0"/>
                </a:solidFill>
              </a:defRPr>
            </a:pPr>
            <a:r>
              <a:rPr sz="2400"/>
              <a:t>SLS Leadership Online Courses</a:t>
            </a:r>
          </a:p>
        </p:txBody>
      </p:sp>
      <p:pic>
        <p:nvPicPr>
          <p:cNvPr id="321" name="Port-Macquarie-Nippers-Sponsored-by-Sovereign-Hills.png" descr="Port-Macquarie-Nippers-Sponsored-by-Sovereign-Hills.png"/>
          <p:cNvPicPr>
            <a:picLocks noChangeAspect="1"/>
          </p:cNvPicPr>
          <p:nvPr/>
        </p:nvPicPr>
        <p:blipFill>
          <a:blip r:embed="rId4"/>
          <a:stretch>
            <a:fillRect/>
          </a:stretch>
        </p:blipFill>
        <p:spPr>
          <a:xfrm>
            <a:off x="6767144" y="3124619"/>
            <a:ext cx="5516324" cy="3101419"/>
          </a:xfrm>
          <a:prstGeom prst="rect">
            <a:avLst/>
          </a:prstGeom>
          <a:ln w="12700">
            <a:miter lim="400000"/>
          </a:ln>
        </p:spPr>
      </p:pic>
      <p:sp>
        <p:nvSpPr>
          <p:cNvPr id="2" name="TextBox 1">
            <a:extLst>
              <a:ext uri="{FF2B5EF4-FFF2-40B4-BE49-F238E27FC236}">
                <a16:creationId xmlns:a16="http://schemas.microsoft.com/office/drawing/2014/main" id="{91F694EC-0355-24B6-6EB5-4C60F72EDC35}"/>
              </a:ext>
            </a:extLst>
          </p:cNvPr>
          <p:cNvSpPr txBox="1"/>
          <p:nvPr/>
        </p:nvSpPr>
        <p:spPr>
          <a:xfrm>
            <a:off x="6514908" y="-920969"/>
            <a:ext cx="5676900" cy="923328"/>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rgbClr val="FF0000"/>
                </a:solidFill>
                <a:effectLst/>
                <a:uFillTx/>
                <a:latin typeface="Calibri"/>
                <a:ea typeface="Calibri"/>
                <a:cs typeface="Calibri"/>
                <a:sym typeface="Calibri"/>
              </a:rPr>
              <a:t>We suggest starting your session with a review of last season (what worked well what didn't) and key focus areas for your team for th</a:t>
            </a:r>
            <a:r>
              <a:rPr lang="en-AU">
                <a:solidFill>
                  <a:srgbClr val="FF0000"/>
                </a:solidFill>
              </a:rPr>
              <a:t>e season ahead</a:t>
            </a:r>
            <a:endParaRPr kumimoji="0" lang="en-GB" sz="1800" b="0" i="0" u="none" strike="noStrike" cap="none" spc="0" normalizeH="0" baseline="0">
              <a:ln>
                <a:noFill/>
              </a:ln>
              <a:solidFill>
                <a:srgbClr val="FF0000"/>
              </a:solidFill>
              <a:effectLst/>
              <a:uFillTx/>
              <a:latin typeface="Calibri"/>
              <a:ea typeface="Calibri"/>
              <a:cs typeface="Calibri"/>
              <a:sym typeface="Calibri"/>
            </a:endParaRPr>
          </a:p>
        </p:txBody>
      </p:sp>
      <p:sp>
        <p:nvSpPr>
          <p:cNvPr id="3" name="Parallelogram 13">
            <a:extLst>
              <a:ext uri="{FF2B5EF4-FFF2-40B4-BE49-F238E27FC236}">
                <a16:creationId xmlns:a16="http://schemas.microsoft.com/office/drawing/2014/main" id="{F2DD60E5-7178-6D05-7152-051E7B6674A0}"/>
              </a:ext>
            </a:extLst>
          </p:cNvPr>
          <p:cNvSpPr/>
          <p:nvPr/>
        </p:nvSpPr>
        <p:spPr>
          <a:xfrm>
            <a:off x="8999263"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60A9"/>
          </a:solidFill>
          <a:ln w="12700">
            <a:miter lim="400000"/>
          </a:ln>
        </p:spPr>
        <p:txBody>
          <a:bodyPr lIns="45719" rIns="45719" anchor="ctr"/>
          <a:lstStyle/>
          <a:p>
            <a:pPr algn="ctr">
              <a:defRPr>
                <a:solidFill>
                  <a:schemeClr val="accent4">
                    <a:lumOff val="44000"/>
                  </a:schemeClr>
                </a:solidFill>
              </a:defRPr>
            </a:pPr>
            <a:endParaRPr/>
          </a:p>
        </p:txBody>
      </p:sp>
      <p:sp>
        <p:nvSpPr>
          <p:cNvPr id="4" name="Parallelogram 13">
            <a:extLst>
              <a:ext uri="{FF2B5EF4-FFF2-40B4-BE49-F238E27FC236}">
                <a16:creationId xmlns:a16="http://schemas.microsoft.com/office/drawing/2014/main" id="{E9013B39-7C5F-A04E-AC2A-5FE9A74CFEBD}"/>
              </a:ext>
            </a:extLst>
          </p:cNvPr>
          <p:cNvSpPr/>
          <p:nvPr/>
        </p:nvSpPr>
        <p:spPr>
          <a:xfrm>
            <a:off x="9719554"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99E2"/>
          </a:solidFill>
          <a:ln w="12700">
            <a:miter lim="400000"/>
          </a:ln>
        </p:spPr>
        <p:txBody>
          <a:bodyPr lIns="45719" rIns="45719" anchor="ctr"/>
          <a:lstStyle/>
          <a:p>
            <a:pPr algn="ctr">
              <a:defRPr>
                <a:solidFill>
                  <a:schemeClr val="accent4">
                    <a:lumOff val="44000"/>
                  </a:schemeClr>
                </a:solidFill>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 name="Content Placeholder 6" descr="Content Placeholder 6"/>
          <p:cNvPicPr>
            <a:picLocks noChangeAspect="1"/>
          </p:cNvPicPr>
          <p:nvPr/>
        </p:nvPicPr>
        <p:blipFill>
          <a:blip r:embed="rId3"/>
          <a:stretch>
            <a:fillRect/>
          </a:stretch>
        </p:blipFill>
        <p:spPr>
          <a:xfrm>
            <a:off x="453343" y="5772086"/>
            <a:ext cx="2090665" cy="558260"/>
          </a:xfrm>
          <a:prstGeom prst="rect">
            <a:avLst/>
          </a:prstGeom>
          <a:ln w="12700">
            <a:miter lim="400000"/>
          </a:ln>
        </p:spPr>
      </p:pic>
      <p:sp>
        <p:nvSpPr>
          <p:cNvPr id="328" name="Title 2"/>
          <p:cNvSpPr txBox="1"/>
          <p:nvPr/>
        </p:nvSpPr>
        <p:spPr>
          <a:xfrm>
            <a:off x="499064" y="223385"/>
            <a:ext cx="7440460" cy="128587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lvl1pPr>
              <a:lnSpc>
                <a:spcPct val="90000"/>
              </a:lnSpc>
              <a:defRPr sz="4200" b="1"/>
            </a:lvl1pPr>
          </a:lstStyle>
          <a:p>
            <a:r>
              <a:t>Junior Activity Handbook  2025/26 Season</a:t>
            </a:r>
          </a:p>
        </p:txBody>
      </p:sp>
      <p:sp>
        <p:nvSpPr>
          <p:cNvPr id="329" name="TextBox 3"/>
          <p:cNvSpPr txBox="1"/>
          <p:nvPr/>
        </p:nvSpPr>
        <p:spPr>
          <a:xfrm>
            <a:off x="499064" y="1767228"/>
            <a:ext cx="5468911" cy="409342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spAutoFit/>
          </a:bodyPr>
          <a:lstStyle/>
          <a:p>
            <a:pPr marL="285750" indent="-285750">
              <a:buSzPct val="100000"/>
              <a:buFont typeface="Arial"/>
              <a:buChar char="•"/>
              <a:defRPr sz="2000"/>
            </a:pPr>
            <a:r>
              <a:t>All information and resources have been moved into </a:t>
            </a:r>
            <a:r>
              <a:rPr err="1"/>
              <a:t>Manula</a:t>
            </a:r>
            <a:r>
              <a:t> which is an online handbook </a:t>
            </a:r>
          </a:p>
          <a:p>
            <a:pPr>
              <a:defRPr sz="2000"/>
            </a:pPr>
            <a:endParaRPr/>
          </a:p>
          <a:p>
            <a:pPr marL="285750" indent="-285750">
              <a:buSzPct val="100000"/>
              <a:buFont typeface="Arial"/>
              <a:buChar char="•"/>
              <a:defRPr sz="2000"/>
            </a:pPr>
            <a:r>
              <a:t>Key changes will be outlined at the front, and all other information relating to Junior Activities will be available in this searchable document.</a:t>
            </a:r>
          </a:p>
          <a:p>
            <a:pPr>
              <a:defRPr sz="2000"/>
            </a:pPr>
            <a:endParaRPr/>
          </a:p>
          <a:p>
            <a:pPr marL="285750" indent="-285750">
              <a:buSzPct val="100000"/>
              <a:buFont typeface="Arial"/>
              <a:buChar char="•"/>
              <a:defRPr sz="2000"/>
            </a:pPr>
            <a:r>
              <a:t>New information here includes communication platforms, special events and risk management, Nipper Safety Assistant roles</a:t>
            </a:r>
            <a:endParaRPr lang="en-AU"/>
          </a:p>
          <a:p>
            <a:pPr marL="285750" indent="-285750">
              <a:buSzPct val="100000"/>
              <a:buFont typeface="Arial"/>
              <a:buChar char="•"/>
              <a:defRPr sz="2000"/>
            </a:pPr>
            <a:endParaRPr lang="en-AU"/>
          </a:p>
          <a:p>
            <a:pPr>
              <a:defRPr sz="2000"/>
            </a:pPr>
            <a:r>
              <a:rPr lang="en-AU">
                <a:hlinkClick r:id="rId4"/>
              </a:rPr>
              <a:t>https://www.manula.com/manuals/slsnsw/junior-activities/1/en/topic/administration</a:t>
            </a:r>
            <a:r>
              <a:rPr lang="en-AU"/>
              <a:t> </a:t>
            </a:r>
            <a:endParaRPr/>
          </a:p>
        </p:txBody>
      </p:sp>
      <p:pic>
        <p:nvPicPr>
          <p:cNvPr id="330" name="Picture 4" descr="Picture 4"/>
          <p:cNvPicPr>
            <a:picLocks noChangeAspect="1"/>
          </p:cNvPicPr>
          <p:nvPr/>
        </p:nvPicPr>
        <p:blipFill>
          <a:blip r:embed="rId5"/>
          <a:stretch>
            <a:fillRect/>
          </a:stretch>
        </p:blipFill>
        <p:spPr>
          <a:xfrm>
            <a:off x="6515100" y="866089"/>
            <a:ext cx="5311739" cy="4706339"/>
          </a:xfrm>
          <a:prstGeom prst="rect">
            <a:avLst/>
          </a:prstGeom>
          <a:ln w="12700">
            <a:miter lim="400000"/>
          </a:ln>
        </p:spPr>
      </p:pic>
      <p:sp>
        <p:nvSpPr>
          <p:cNvPr id="2" name="TextBox 1">
            <a:extLst>
              <a:ext uri="{FF2B5EF4-FFF2-40B4-BE49-F238E27FC236}">
                <a16:creationId xmlns:a16="http://schemas.microsoft.com/office/drawing/2014/main" id="{B6B47837-4007-FF6B-F221-8A0A15F332F7}"/>
              </a:ext>
            </a:extLst>
          </p:cNvPr>
          <p:cNvSpPr txBox="1"/>
          <p:nvPr/>
        </p:nvSpPr>
        <p:spPr>
          <a:xfrm>
            <a:off x="6512467" y="-649618"/>
            <a:ext cx="5676900" cy="646329"/>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chemeClr val="bg1"/>
                </a:solidFill>
                <a:effectLst/>
                <a:uFillTx/>
                <a:latin typeface="Calibri"/>
                <a:ea typeface="Calibri"/>
                <a:cs typeface="Calibri"/>
                <a:sym typeface="Calibri"/>
              </a:rPr>
              <a:t>Slide ready to go – provides an overview of the new JA handbook</a:t>
            </a:r>
            <a:endParaRPr kumimoji="0" lang="en-GB" sz="1800" b="0" i="0" u="none" strike="noStrike" cap="none" spc="0" normalizeH="0" baseline="0">
              <a:ln>
                <a:noFill/>
              </a:ln>
              <a:solidFill>
                <a:schemeClr val="bg1"/>
              </a:solidFill>
              <a:effectLst/>
              <a:uFillTx/>
              <a:latin typeface="Calibri"/>
              <a:ea typeface="Calibri"/>
              <a:cs typeface="Calibri"/>
              <a:sym typeface="Calibri"/>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Content Placeholder 6" descr="Content Placeholder 6"/>
          <p:cNvPicPr>
            <a:picLocks noChangeAspect="1"/>
          </p:cNvPicPr>
          <p:nvPr/>
        </p:nvPicPr>
        <p:blipFill>
          <a:blip r:embed="rId3"/>
          <a:stretch>
            <a:fillRect/>
          </a:stretch>
        </p:blipFill>
        <p:spPr>
          <a:xfrm>
            <a:off x="453343" y="5981636"/>
            <a:ext cx="2196990" cy="586652"/>
          </a:xfrm>
          <a:prstGeom prst="rect">
            <a:avLst/>
          </a:prstGeom>
          <a:ln w="12700">
            <a:miter lim="400000"/>
          </a:ln>
        </p:spPr>
      </p:pic>
      <p:sp>
        <p:nvSpPr>
          <p:cNvPr id="337" name="Title 2"/>
          <p:cNvSpPr txBox="1"/>
          <p:nvPr/>
        </p:nvSpPr>
        <p:spPr>
          <a:xfrm>
            <a:off x="499064" y="223385"/>
            <a:ext cx="7440460" cy="128587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chor="ctr">
            <a:normAutofit/>
          </a:bodyPr>
          <a:lstStyle>
            <a:lvl1pPr>
              <a:lnSpc>
                <a:spcPct val="90000"/>
              </a:lnSpc>
              <a:defRPr sz="4200" b="1"/>
            </a:lvl1pPr>
          </a:lstStyle>
          <a:p>
            <a:r>
              <a:t>Nippers Season </a:t>
            </a:r>
            <a:r>
              <a:rPr lang="en-US"/>
              <a:t>20</a:t>
            </a:r>
            <a:r>
              <a:t>25-26 </a:t>
            </a:r>
          </a:p>
        </p:txBody>
      </p:sp>
      <p:sp>
        <p:nvSpPr>
          <p:cNvPr id="338" name="TextBox 3"/>
          <p:cNvSpPr txBox="1"/>
          <p:nvPr/>
        </p:nvSpPr>
        <p:spPr>
          <a:xfrm>
            <a:off x="488270" y="1413279"/>
            <a:ext cx="11204666" cy="477053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p>
            <a:pPr>
              <a:defRPr sz="2000">
                <a:solidFill>
                  <a:srgbClr val="0070C0"/>
                </a:solidFill>
              </a:defRPr>
            </a:pPr>
            <a:r>
              <a:rPr sz="2400"/>
              <a:t>Who is our team</a:t>
            </a:r>
            <a:r>
              <a:rPr lang="en-US" sz="2400"/>
              <a:t>?</a:t>
            </a:r>
          </a:p>
          <a:p>
            <a:pPr lvl="1">
              <a:defRPr sz="2000">
                <a:solidFill>
                  <a:srgbClr val="0070C0"/>
                </a:solidFill>
              </a:defRPr>
            </a:pPr>
            <a:r>
              <a:rPr lang="en-US" sz="2400"/>
              <a:t>JAC </a:t>
            </a:r>
            <a:r>
              <a:rPr sz="2400"/>
              <a:t>/</a:t>
            </a:r>
            <a:r>
              <a:rPr lang="en-US" sz="2400"/>
              <a:t> </a:t>
            </a:r>
            <a:r>
              <a:rPr sz="2400"/>
              <a:t>Deputy </a:t>
            </a:r>
            <a:endParaRPr lang="en-US" sz="2400"/>
          </a:p>
          <a:p>
            <a:pPr lvl="1">
              <a:defRPr sz="2000">
                <a:solidFill>
                  <a:srgbClr val="0070C0"/>
                </a:solidFill>
              </a:defRPr>
            </a:pPr>
            <a:r>
              <a:rPr sz="2400"/>
              <a:t>Nipper Committee </a:t>
            </a:r>
            <a:endParaRPr lang="en-US" sz="2000"/>
          </a:p>
          <a:p>
            <a:pPr lvl="1">
              <a:defRPr sz="2000">
                <a:solidFill>
                  <a:srgbClr val="0070C0"/>
                </a:solidFill>
              </a:defRPr>
            </a:pPr>
            <a:r>
              <a:rPr lang="en-US" sz="2400"/>
              <a:t>Water Safety Supervisor </a:t>
            </a:r>
            <a:endParaRPr lang="en-US" sz="2000"/>
          </a:p>
          <a:p>
            <a:pPr lvl="1">
              <a:defRPr sz="2000">
                <a:solidFill>
                  <a:srgbClr val="0070C0"/>
                </a:solidFill>
              </a:defRPr>
            </a:pPr>
            <a:r>
              <a:rPr sz="2400"/>
              <a:t>Age </a:t>
            </a:r>
            <a:r>
              <a:rPr lang="en-US" sz="2400"/>
              <a:t>Managers </a:t>
            </a:r>
            <a:endParaRPr lang="en-US" sz="2000"/>
          </a:p>
          <a:p>
            <a:pPr lvl="1">
              <a:defRPr sz="2000">
                <a:solidFill>
                  <a:srgbClr val="0070C0"/>
                </a:solidFill>
              </a:defRPr>
            </a:pPr>
            <a:r>
              <a:rPr sz="2400"/>
              <a:t>Education Rep </a:t>
            </a:r>
            <a:endParaRPr lang="en-US" sz="2000"/>
          </a:p>
          <a:p>
            <a:pPr lvl="1">
              <a:defRPr sz="2000">
                <a:solidFill>
                  <a:srgbClr val="0070C0"/>
                </a:solidFill>
              </a:defRPr>
            </a:pPr>
            <a:r>
              <a:rPr sz="2400"/>
              <a:t>Admin/Support</a:t>
            </a:r>
            <a:endParaRPr/>
          </a:p>
          <a:p>
            <a:pPr lvl="1">
              <a:defRPr sz="2000">
                <a:solidFill>
                  <a:srgbClr val="0070C0"/>
                </a:solidFill>
              </a:defRPr>
            </a:pPr>
            <a:r>
              <a:rPr lang="en-US" sz="2400"/>
              <a:t>Youth Engagement </a:t>
            </a:r>
            <a:endParaRPr sz="2400"/>
          </a:p>
          <a:p>
            <a:pPr>
              <a:defRPr sz="2000">
                <a:solidFill>
                  <a:srgbClr val="0070C0"/>
                </a:solidFill>
              </a:defRPr>
            </a:pPr>
            <a:endParaRPr lang="en-US" sz="2400"/>
          </a:p>
          <a:p>
            <a:pPr>
              <a:defRPr sz="2000">
                <a:solidFill>
                  <a:srgbClr val="0070C0"/>
                </a:solidFill>
              </a:defRPr>
            </a:pPr>
            <a:r>
              <a:rPr sz="2400"/>
              <a:t>The Roles and Responsibilities. </a:t>
            </a:r>
            <a:endParaRPr lang="en-AU" sz="2400"/>
          </a:p>
          <a:p>
            <a:pPr>
              <a:defRPr sz="2000">
                <a:solidFill>
                  <a:srgbClr val="0070C0"/>
                </a:solidFill>
              </a:defRPr>
            </a:pPr>
            <a:endParaRPr lang="en-AU" b="1" i="1">
              <a:solidFill>
                <a:schemeClr val="tx1"/>
              </a:solidFill>
            </a:endParaRPr>
          </a:p>
          <a:p>
            <a:pPr>
              <a:defRPr sz="2000">
                <a:solidFill>
                  <a:srgbClr val="0070C0"/>
                </a:solidFill>
              </a:defRPr>
            </a:pPr>
            <a:r>
              <a:rPr lang="en-AU" b="1" i="1">
                <a:solidFill>
                  <a:schemeClr val="tx1"/>
                </a:solidFill>
              </a:rPr>
              <a:t>NOTE: For Smaller Clubs – feel free to reduce this to key points of contact.</a:t>
            </a:r>
            <a:endParaRPr b="1" i="1">
              <a:solidFill>
                <a:schemeClr val="tx1"/>
              </a:solidFill>
            </a:endParaRPr>
          </a:p>
          <a:p>
            <a:pPr>
              <a:defRPr sz="2000">
                <a:solidFill>
                  <a:srgbClr val="0070C0"/>
                </a:solidFill>
              </a:defRPr>
            </a:pPr>
            <a:endParaRPr sz="2400"/>
          </a:p>
        </p:txBody>
      </p:sp>
      <p:pic>
        <p:nvPicPr>
          <p:cNvPr id="339" name="under-10.jpg" descr="under-10.jpg"/>
          <p:cNvPicPr>
            <a:picLocks noChangeAspect="1"/>
          </p:cNvPicPr>
          <p:nvPr/>
        </p:nvPicPr>
        <p:blipFill>
          <a:blip r:embed="rId4"/>
          <a:stretch>
            <a:fillRect/>
          </a:stretch>
        </p:blipFill>
        <p:spPr>
          <a:xfrm>
            <a:off x="6096000" y="1028807"/>
            <a:ext cx="5644590" cy="3768812"/>
          </a:xfrm>
          <a:prstGeom prst="rect">
            <a:avLst/>
          </a:prstGeom>
          <a:ln w="12700">
            <a:miter lim="400000"/>
          </a:ln>
        </p:spPr>
      </p:pic>
      <p:sp>
        <p:nvSpPr>
          <p:cNvPr id="2" name="TextBox 1">
            <a:extLst>
              <a:ext uri="{FF2B5EF4-FFF2-40B4-BE49-F238E27FC236}">
                <a16:creationId xmlns:a16="http://schemas.microsoft.com/office/drawing/2014/main" id="{7AC9A391-24A1-B2D2-DE5D-B5D3C8E837B4}"/>
              </a:ext>
            </a:extLst>
          </p:cNvPr>
          <p:cNvSpPr txBox="1"/>
          <p:nvPr/>
        </p:nvSpPr>
        <p:spPr>
          <a:xfrm>
            <a:off x="-5397" y="-646329"/>
            <a:ext cx="12192000" cy="646329"/>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rgbClr val="FF0000"/>
                </a:solidFill>
                <a:effectLst/>
                <a:uFillTx/>
                <a:latin typeface="Calibri"/>
                <a:ea typeface="Calibri"/>
                <a:cs typeface="Calibri"/>
                <a:sym typeface="Calibri"/>
              </a:rPr>
              <a:t>Run through your team – not everyone will be familiar with who is doing what. Maybe provide an overview of each roles and responsibilities. For Smaller Clubs – Feel free to reduce this to key points of contact.</a:t>
            </a:r>
            <a:endParaRPr kumimoji="0" lang="en-GB" sz="1800" b="0" i="0" u="none" strike="noStrike" cap="none" spc="0" normalizeH="0" baseline="0">
              <a:ln>
                <a:noFill/>
              </a:ln>
              <a:solidFill>
                <a:srgbClr val="FF0000"/>
              </a:solidFill>
              <a:effectLst/>
              <a:uFillTx/>
              <a:latin typeface="Calibri"/>
              <a:ea typeface="Calibri"/>
              <a:cs typeface="Calibri"/>
              <a:sym typeface="Calibri"/>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49EA2-5EFE-614C-B354-BBB6CE21543C}"/>
            </a:ext>
          </a:extLst>
        </p:cNvPr>
        <p:cNvGrpSpPr/>
        <p:nvPr/>
      </p:nvGrpSpPr>
      <p:grpSpPr>
        <a:xfrm>
          <a:off x="0" y="0"/>
          <a:ext cx="0" cy="0"/>
          <a:chOff x="0" y="0"/>
          <a:chExt cx="0" cy="0"/>
        </a:xfrm>
      </p:grpSpPr>
      <p:pic>
        <p:nvPicPr>
          <p:cNvPr id="318" name="Content Placeholder 6" descr="Content Placeholder 6">
            <a:extLst>
              <a:ext uri="{FF2B5EF4-FFF2-40B4-BE49-F238E27FC236}">
                <a16:creationId xmlns:a16="http://schemas.microsoft.com/office/drawing/2014/main" id="{2BCD7E4A-54F8-52FB-99B6-1C2695013C13}"/>
              </a:ext>
            </a:extLst>
          </p:cNvPr>
          <p:cNvPicPr>
            <a:picLocks noChangeAspect="1"/>
          </p:cNvPicPr>
          <p:nvPr/>
        </p:nvPicPr>
        <p:blipFill>
          <a:blip r:embed="rId3"/>
          <a:stretch>
            <a:fillRect/>
          </a:stretch>
        </p:blipFill>
        <p:spPr>
          <a:xfrm>
            <a:off x="453343" y="5981636"/>
            <a:ext cx="2196990" cy="586652"/>
          </a:xfrm>
          <a:prstGeom prst="rect">
            <a:avLst/>
          </a:prstGeom>
          <a:ln w="12700">
            <a:miter lim="400000"/>
          </a:ln>
        </p:spPr>
      </p:pic>
      <p:sp>
        <p:nvSpPr>
          <p:cNvPr id="319" name="Title 2">
            <a:extLst>
              <a:ext uri="{FF2B5EF4-FFF2-40B4-BE49-F238E27FC236}">
                <a16:creationId xmlns:a16="http://schemas.microsoft.com/office/drawing/2014/main" id="{27ABB013-6203-6BDB-32F8-1B56E9736F29}"/>
              </a:ext>
            </a:extLst>
          </p:cNvPr>
          <p:cNvSpPr txBox="1"/>
          <p:nvPr/>
        </p:nvSpPr>
        <p:spPr>
          <a:xfrm>
            <a:off x="499064" y="223385"/>
            <a:ext cx="7440460" cy="128587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ctr">
            <a:normAutofit/>
          </a:bodyPr>
          <a:lstStyle>
            <a:lvl1pPr>
              <a:lnSpc>
                <a:spcPct val="90000"/>
              </a:lnSpc>
              <a:defRPr sz="4200" b="1"/>
            </a:lvl1pPr>
          </a:lstStyle>
          <a:p>
            <a:r>
              <a:rPr lang="en-US"/>
              <a:t>Why do we have Nippers? </a:t>
            </a:r>
            <a:endParaRPr/>
          </a:p>
        </p:txBody>
      </p:sp>
      <p:sp>
        <p:nvSpPr>
          <p:cNvPr id="320" name="TextBox 3">
            <a:extLst>
              <a:ext uri="{FF2B5EF4-FFF2-40B4-BE49-F238E27FC236}">
                <a16:creationId xmlns:a16="http://schemas.microsoft.com/office/drawing/2014/main" id="{2BD7AB31-3E5C-15B3-6703-87996CF16864}"/>
              </a:ext>
            </a:extLst>
          </p:cNvPr>
          <p:cNvSpPr txBox="1"/>
          <p:nvPr/>
        </p:nvSpPr>
        <p:spPr>
          <a:xfrm>
            <a:off x="552642" y="1400405"/>
            <a:ext cx="7200124" cy="46166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t">
            <a:spAutoFit/>
          </a:bodyPr>
          <a:lstStyle/>
          <a:p>
            <a:pPr>
              <a:defRPr sz="2000">
                <a:solidFill>
                  <a:srgbClr val="0070C0"/>
                </a:solidFill>
              </a:defRPr>
            </a:pPr>
            <a:endParaRPr sz="2400"/>
          </a:p>
        </p:txBody>
      </p:sp>
      <p:sp>
        <p:nvSpPr>
          <p:cNvPr id="3" name="Parallelogram 13">
            <a:extLst>
              <a:ext uri="{FF2B5EF4-FFF2-40B4-BE49-F238E27FC236}">
                <a16:creationId xmlns:a16="http://schemas.microsoft.com/office/drawing/2014/main" id="{0363E661-5442-5486-9488-6CF36D225981}"/>
              </a:ext>
            </a:extLst>
          </p:cNvPr>
          <p:cNvSpPr/>
          <p:nvPr/>
        </p:nvSpPr>
        <p:spPr>
          <a:xfrm>
            <a:off x="8999263"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60A9"/>
          </a:solidFill>
          <a:ln w="12700">
            <a:miter lim="400000"/>
          </a:ln>
        </p:spPr>
        <p:txBody>
          <a:bodyPr lIns="45719" rIns="45719" anchor="ctr"/>
          <a:lstStyle/>
          <a:p>
            <a:pPr algn="ctr">
              <a:defRPr>
                <a:solidFill>
                  <a:schemeClr val="accent4">
                    <a:lumOff val="44000"/>
                  </a:schemeClr>
                </a:solidFill>
              </a:defRPr>
            </a:pPr>
            <a:endParaRPr/>
          </a:p>
        </p:txBody>
      </p:sp>
      <p:sp>
        <p:nvSpPr>
          <p:cNvPr id="4" name="Parallelogram 13">
            <a:extLst>
              <a:ext uri="{FF2B5EF4-FFF2-40B4-BE49-F238E27FC236}">
                <a16:creationId xmlns:a16="http://schemas.microsoft.com/office/drawing/2014/main" id="{06883317-CB86-0D77-5B7F-186785A9202A}"/>
              </a:ext>
            </a:extLst>
          </p:cNvPr>
          <p:cNvSpPr/>
          <p:nvPr/>
        </p:nvSpPr>
        <p:spPr>
          <a:xfrm>
            <a:off x="9719554"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99E2"/>
          </a:solidFill>
          <a:ln w="12700">
            <a:miter lim="400000"/>
          </a:ln>
        </p:spPr>
        <p:txBody>
          <a:bodyPr lIns="45719" rIns="45719" anchor="ctr"/>
          <a:lstStyle/>
          <a:p>
            <a:pPr algn="ctr">
              <a:defRPr>
                <a:solidFill>
                  <a:schemeClr val="accent4">
                    <a:lumOff val="44000"/>
                  </a:schemeClr>
                </a:solidFill>
              </a:defRPr>
            </a:pPr>
            <a:endParaRPr/>
          </a:p>
        </p:txBody>
      </p:sp>
      <p:sp>
        <p:nvSpPr>
          <p:cNvPr id="5" name="TextBox 4">
            <a:extLst>
              <a:ext uri="{FF2B5EF4-FFF2-40B4-BE49-F238E27FC236}">
                <a16:creationId xmlns:a16="http://schemas.microsoft.com/office/drawing/2014/main" id="{2ECB54F4-98DB-E3F0-C276-443DDABA7F61}"/>
              </a:ext>
            </a:extLst>
          </p:cNvPr>
          <p:cNvSpPr txBox="1"/>
          <p:nvPr/>
        </p:nvSpPr>
        <p:spPr>
          <a:xfrm>
            <a:off x="6509384" y="-647700"/>
            <a:ext cx="5676900" cy="646329"/>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AU">
                <a:solidFill>
                  <a:schemeClr val="bg1"/>
                </a:solidFill>
              </a:rPr>
              <a:t>OPTIONAL - </a:t>
            </a:r>
            <a:r>
              <a:rPr kumimoji="0" lang="en-AU" sz="1800" b="0" i="0" u="none" strike="noStrike" cap="none" spc="0" normalizeH="0" baseline="0">
                <a:ln>
                  <a:noFill/>
                </a:ln>
                <a:solidFill>
                  <a:schemeClr val="bg1"/>
                </a:solidFill>
                <a:effectLst/>
                <a:uFillTx/>
                <a:latin typeface="Calibri"/>
                <a:ea typeface="Calibri"/>
                <a:cs typeface="Calibri"/>
                <a:sym typeface="Calibri"/>
              </a:rPr>
              <a:t>Slide ready to go – work with your team to determine the purpose of nippers and set the tone</a:t>
            </a:r>
            <a:endParaRPr kumimoji="0" lang="en-GB" sz="1800" b="0" i="0" u="none" strike="noStrike" cap="none" spc="0" normalizeH="0" baseline="0">
              <a:ln>
                <a:noFill/>
              </a:ln>
              <a:solidFill>
                <a:schemeClr val="bg1"/>
              </a:solidFill>
              <a:effectLst/>
              <a:uFillTx/>
              <a:latin typeface="Calibri"/>
              <a:ea typeface="Calibri"/>
              <a:cs typeface="Calibri"/>
              <a:sym typeface="Calibri"/>
            </a:endParaRPr>
          </a:p>
        </p:txBody>
      </p:sp>
      <p:pic>
        <p:nvPicPr>
          <p:cNvPr id="1026" name="Picture 2">
            <a:extLst>
              <a:ext uri="{FF2B5EF4-FFF2-40B4-BE49-F238E27FC236}">
                <a16:creationId xmlns:a16="http://schemas.microsoft.com/office/drawing/2014/main" id="{D6AAA3CF-95EB-7A8E-CFD2-F4D613724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43" y="1239647"/>
            <a:ext cx="8432800" cy="5618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79437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Content Placeholder 6" descr="Content Placeholder 6"/>
          <p:cNvPicPr>
            <a:picLocks noChangeAspect="1"/>
          </p:cNvPicPr>
          <p:nvPr/>
        </p:nvPicPr>
        <p:blipFill>
          <a:blip r:embed="rId3"/>
          <a:stretch>
            <a:fillRect/>
          </a:stretch>
        </p:blipFill>
        <p:spPr>
          <a:xfrm>
            <a:off x="453343" y="5981636"/>
            <a:ext cx="2196990" cy="586652"/>
          </a:xfrm>
          <a:prstGeom prst="rect">
            <a:avLst/>
          </a:prstGeom>
          <a:ln w="12700">
            <a:miter lim="400000"/>
          </a:ln>
        </p:spPr>
      </p:pic>
      <p:sp>
        <p:nvSpPr>
          <p:cNvPr id="346" name="Title 2"/>
          <p:cNvSpPr txBox="1"/>
          <p:nvPr/>
        </p:nvSpPr>
        <p:spPr>
          <a:xfrm>
            <a:off x="499064" y="223385"/>
            <a:ext cx="7440460" cy="128587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tIns="45720" rIns="45719" bIns="45720" anchor="ctr">
            <a:normAutofit/>
          </a:bodyPr>
          <a:lstStyle>
            <a:lvl1pPr>
              <a:lnSpc>
                <a:spcPct val="90000"/>
              </a:lnSpc>
              <a:defRPr sz="4200" b="1"/>
            </a:lvl1pPr>
          </a:lstStyle>
          <a:p>
            <a:r>
              <a:t>Nippers Season </a:t>
            </a:r>
            <a:r>
              <a:rPr lang="en-US"/>
              <a:t>2025-26</a:t>
            </a:r>
            <a:r>
              <a:t> </a:t>
            </a:r>
          </a:p>
        </p:txBody>
      </p:sp>
      <p:sp>
        <p:nvSpPr>
          <p:cNvPr id="347" name="TextBox 3"/>
          <p:cNvSpPr txBox="1"/>
          <p:nvPr/>
        </p:nvSpPr>
        <p:spPr>
          <a:xfrm>
            <a:off x="563098" y="1191252"/>
            <a:ext cx="10708489" cy="520142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p>
            <a:pPr>
              <a:defRPr sz="2000">
                <a:solidFill>
                  <a:srgbClr val="0070C0"/>
                </a:solidFill>
              </a:defRPr>
            </a:pPr>
            <a:r>
              <a:rPr sz="2400" b="1"/>
              <a:t>What are we here for</a:t>
            </a:r>
            <a:r>
              <a:rPr lang="en-US" sz="2400" b="1"/>
              <a:t>?  </a:t>
            </a:r>
          </a:p>
          <a:p>
            <a:pPr marL="342900" indent="-342900">
              <a:buFont typeface="Arial" panose="020B0604020202020204" pitchFamily="34" charset="0"/>
              <a:buChar char="•"/>
              <a:defRPr sz="2000">
                <a:solidFill>
                  <a:srgbClr val="0070C0"/>
                </a:solidFill>
              </a:defRPr>
            </a:pPr>
            <a:r>
              <a:rPr sz="2400" b="1"/>
              <a:t>One Club </a:t>
            </a:r>
            <a:r>
              <a:rPr lang="en-US" sz="2400" b="1"/>
              <a:t>and</a:t>
            </a:r>
            <a:r>
              <a:rPr sz="2400" b="1"/>
              <a:t> </a:t>
            </a:r>
            <a:r>
              <a:rPr lang="en-US" sz="2400" b="1"/>
              <a:t>One</a:t>
            </a:r>
            <a:r>
              <a:rPr sz="2400" b="1"/>
              <a:t> Culture</a:t>
            </a:r>
            <a:r>
              <a:rPr sz="2400"/>
              <a:t> Discuss (ensuring everyone is on the same page) </a:t>
            </a:r>
            <a:endParaRPr lang="en-AU" sz="2400"/>
          </a:p>
          <a:p>
            <a:pPr marL="342900" indent="-342900">
              <a:buFont typeface="Arial" panose="020B0604020202020204" pitchFamily="34" charset="0"/>
              <a:buChar char="•"/>
              <a:defRPr sz="2000">
                <a:solidFill>
                  <a:srgbClr val="0070C0"/>
                </a:solidFill>
              </a:defRPr>
            </a:pPr>
            <a:r>
              <a:rPr sz="2400"/>
              <a:t>What is our main messaging to our Nippers/Parents</a:t>
            </a:r>
            <a:r>
              <a:rPr lang="en-US" sz="2400"/>
              <a:t>?</a:t>
            </a:r>
          </a:p>
          <a:p>
            <a:pPr marL="342900" indent="-342900">
              <a:buFont typeface="Arial" panose="020B0604020202020204" pitchFamily="34" charset="0"/>
              <a:buChar char="•"/>
              <a:defRPr sz="2000">
                <a:solidFill>
                  <a:srgbClr val="0070C0"/>
                </a:solidFill>
              </a:defRPr>
            </a:pPr>
            <a:r>
              <a:rPr sz="2400"/>
              <a:t>What and who do we celebrate?</a:t>
            </a:r>
            <a:endParaRPr lang="en-AU" sz="2400"/>
          </a:p>
          <a:p>
            <a:pPr marL="342900" indent="-342900">
              <a:buFont typeface="Arial" panose="020B0604020202020204" pitchFamily="34" charset="0"/>
              <a:buChar char="•"/>
              <a:defRPr sz="2000">
                <a:solidFill>
                  <a:srgbClr val="0070C0"/>
                </a:solidFill>
              </a:defRPr>
            </a:pPr>
            <a:r>
              <a:rPr sz="2400"/>
              <a:t>Do all the parents know why we are here</a:t>
            </a:r>
            <a:r>
              <a:rPr lang="en-US" sz="2400"/>
              <a:t>?  </a:t>
            </a:r>
          </a:p>
          <a:p>
            <a:pPr marL="342900" indent="-342900">
              <a:buFont typeface="Arial" panose="020B0604020202020204" pitchFamily="34" charset="0"/>
              <a:buChar char="•"/>
              <a:defRPr sz="2000">
                <a:solidFill>
                  <a:srgbClr val="0070C0"/>
                </a:solidFill>
              </a:defRPr>
            </a:pPr>
            <a:r>
              <a:rPr lang="en-US" sz="2400"/>
              <a:t>What are our communication procedures / mechanisms?</a:t>
            </a:r>
          </a:p>
          <a:p>
            <a:pPr marL="342900" indent="-342900">
              <a:buFont typeface="Arial" panose="020B0604020202020204" pitchFamily="34" charset="0"/>
              <a:buChar char="•"/>
              <a:defRPr sz="2000">
                <a:solidFill>
                  <a:srgbClr val="0070C0"/>
                </a:solidFill>
              </a:defRPr>
            </a:pPr>
            <a:r>
              <a:rPr lang="en-US" sz="2400"/>
              <a:t>Reinforce the key messaging around n</a:t>
            </a:r>
            <a:r>
              <a:rPr sz="2400"/>
              <a:t>ippers</a:t>
            </a:r>
            <a:r>
              <a:rPr lang="en-AU" sz="2400"/>
              <a:t> is about fun, skill, safety and long-term friendships – talk about the program – weekly/monthly etc </a:t>
            </a:r>
          </a:p>
          <a:p>
            <a:pPr marL="342900" indent="-342900">
              <a:buFont typeface="Arial" panose="020B0604020202020204" pitchFamily="34" charset="0"/>
              <a:buChar char="•"/>
              <a:defRPr sz="2000">
                <a:solidFill>
                  <a:srgbClr val="0070C0"/>
                </a:solidFill>
              </a:defRPr>
            </a:pPr>
            <a:r>
              <a:rPr lang="en-AU" sz="2400"/>
              <a:t>Tailored learning journey for e</a:t>
            </a:r>
            <a:r>
              <a:rPr lang="en-US" sz="2400"/>
              <a:t>ach</a:t>
            </a:r>
            <a:r>
              <a:rPr sz="2400"/>
              <a:t> age group</a:t>
            </a:r>
            <a:r>
              <a:rPr lang="en-AU" sz="2400"/>
              <a:t>/nippers</a:t>
            </a:r>
            <a:r>
              <a:rPr sz="2400"/>
              <a:t> </a:t>
            </a:r>
            <a:r>
              <a:rPr lang="en-US" sz="2400"/>
              <a:t>developing </a:t>
            </a:r>
            <a:r>
              <a:rPr sz="2400"/>
              <a:t>ocean skills, teamwork, SLS Skills, opportunity</a:t>
            </a:r>
            <a:r>
              <a:rPr lang="en-US" sz="2400"/>
              <a:t>.</a:t>
            </a:r>
            <a:r>
              <a:rPr sz="2400"/>
              <a:t> </a:t>
            </a:r>
            <a:endParaRPr lang="en-AU" sz="2400"/>
          </a:p>
          <a:p>
            <a:pPr marL="342900" indent="-342900">
              <a:buFont typeface="Arial" panose="020B0604020202020204" pitchFamily="34" charset="0"/>
              <a:buChar char="•"/>
              <a:defRPr sz="2000">
                <a:solidFill>
                  <a:srgbClr val="0070C0"/>
                </a:solidFill>
              </a:defRPr>
            </a:pPr>
            <a:r>
              <a:rPr lang="en-GB" sz="2400"/>
              <a:t>A program that is inclusive and  delivers for </a:t>
            </a:r>
            <a:r>
              <a:rPr lang="en-GB" sz="2400" u="sng"/>
              <a:t>everyone </a:t>
            </a:r>
          </a:p>
          <a:p>
            <a:pPr marL="342900" indent="-342900">
              <a:buFont typeface="Arial" panose="020B0604020202020204" pitchFamily="34" charset="0"/>
              <a:buChar char="•"/>
              <a:defRPr sz="2000">
                <a:solidFill>
                  <a:srgbClr val="0070C0"/>
                </a:solidFill>
              </a:defRPr>
            </a:pPr>
            <a:r>
              <a:rPr lang="en-GB" sz="2400"/>
              <a:t>A program that is delivered by skilled and qualified members</a:t>
            </a:r>
          </a:p>
          <a:p>
            <a:pPr marL="342900" indent="-342900">
              <a:buFont typeface="Arial" panose="020B0604020202020204" pitchFamily="34" charset="0"/>
              <a:buChar char="•"/>
              <a:defRPr sz="2000">
                <a:solidFill>
                  <a:srgbClr val="0070C0"/>
                </a:solidFill>
              </a:defRPr>
            </a:pPr>
            <a:r>
              <a:rPr lang="en-GB" sz="2400"/>
              <a:t>A program that is not just about surf sports</a:t>
            </a:r>
            <a:endParaRPr sz="2400"/>
          </a:p>
          <a:p>
            <a:pPr>
              <a:defRPr sz="2000">
                <a:solidFill>
                  <a:srgbClr val="0070C0"/>
                </a:solidFill>
              </a:defRPr>
            </a:pPr>
            <a:endParaRPr/>
          </a:p>
        </p:txBody>
      </p:sp>
      <p:sp>
        <p:nvSpPr>
          <p:cNvPr id="2" name="TextBox 1">
            <a:extLst>
              <a:ext uri="{FF2B5EF4-FFF2-40B4-BE49-F238E27FC236}">
                <a16:creationId xmlns:a16="http://schemas.microsoft.com/office/drawing/2014/main" id="{C117E990-931B-09DA-FCD4-C7DB3FE03F7E}"/>
              </a:ext>
            </a:extLst>
          </p:cNvPr>
          <p:cNvSpPr txBox="1"/>
          <p:nvPr/>
        </p:nvSpPr>
        <p:spPr>
          <a:xfrm>
            <a:off x="6515100" y="-1200327"/>
            <a:ext cx="5676900" cy="1200327"/>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AU" sz="1800" b="0" i="0" u="none" strike="noStrike" cap="none" spc="0" normalizeH="0" baseline="0">
                <a:ln>
                  <a:noFill/>
                </a:ln>
                <a:solidFill>
                  <a:srgbClr val="FF0000"/>
                </a:solidFill>
                <a:effectLst/>
                <a:uFillTx/>
                <a:latin typeface="Calibri"/>
                <a:ea typeface="Calibri"/>
                <a:cs typeface="Calibri"/>
                <a:sym typeface="Calibri"/>
              </a:rPr>
              <a:t>Provide an overview of your nipper program – some suggested content below. Notes: For Smaller clubs feel free to specify you inclusive program and not talk to the age requirements</a:t>
            </a:r>
            <a:endParaRPr kumimoji="0" lang="en-GB" sz="1800" b="0" i="0" u="none" strike="noStrike" cap="none" spc="0" normalizeH="0" baseline="0">
              <a:ln>
                <a:noFill/>
              </a:ln>
              <a:solidFill>
                <a:srgbClr val="FF0000"/>
              </a:solidFill>
              <a:effectLst/>
              <a:uFillTx/>
              <a:latin typeface="Calibri"/>
              <a:ea typeface="Calibri"/>
              <a:cs typeface="Calibri"/>
              <a:sym typeface="Calibri"/>
            </a:endParaRPr>
          </a:p>
        </p:txBody>
      </p:sp>
      <p:sp>
        <p:nvSpPr>
          <p:cNvPr id="3" name="Parallelogram 13">
            <a:extLst>
              <a:ext uri="{FF2B5EF4-FFF2-40B4-BE49-F238E27FC236}">
                <a16:creationId xmlns:a16="http://schemas.microsoft.com/office/drawing/2014/main" id="{02697D74-B259-6556-5419-F2076171B4C9}"/>
              </a:ext>
            </a:extLst>
          </p:cNvPr>
          <p:cNvSpPr/>
          <p:nvPr/>
        </p:nvSpPr>
        <p:spPr>
          <a:xfrm>
            <a:off x="8999263"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60A9"/>
          </a:solidFill>
          <a:ln w="12700">
            <a:miter lim="400000"/>
          </a:ln>
        </p:spPr>
        <p:txBody>
          <a:bodyPr lIns="45719" rIns="45719" anchor="ctr"/>
          <a:lstStyle/>
          <a:p>
            <a:pPr algn="ctr">
              <a:defRPr>
                <a:solidFill>
                  <a:schemeClr val="accent4">
                    <a:lumOff val="44000"/>
                  </a:schemeClr>
                </a:solidFill>
              </a:defRPr>
            </a:pPr>
            <a:endParaRPr/>
          </a:p>
        </p:txBody>
      </p:sp>
      <p:sp>
        <p:nvSpPr>
          <p:cNvPr id="4" name="Parallelogram 13">
            <a:extLst>
              <a:ext uri="{FF2B5EF4-FFF2-40B4-BE49-F238E27FC236}">
                <a16:creationId xmlns:a16="http://schemas.microsoft.com/office/drawing/2014/main" id="{E33E378C-0034-DF75-7EF7-33213D979A57}"/>
              </a:ext>
            </a:extLst>
          </p:cNvPr>
          <p:cNvSpPr/>
          <p:nvPr/>
        </p:nvSpPr>
        <p:spPr>
          <a:xfrm>
            <a:off x="9719554" y="-9075"/>
            <a:ext cx="1049512" cy="17127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709" y="0"/>
                </a:lnTo>
                <a:lnTo>
                  <a:pt x="21600" y="0"/>
                </a:lnTo>
                <a:lnTo>
                  <a:pt x="11891" y="21600"/>
                </a:lnTo>
                <a:lnTo>
                  <a:pt x="0" y="21600"/>
                </a:lnTo>
                <a:close/>
              </a:path>
            </a:pathLst>
          </a:custGeom>
          <a:solidFill>
            <a:srgbClr val="0099E2"/>
          </a:solidFill>
          <a:ln w="12700">
            <a:miter lim="400000"/>
          </a:ln>
        </p:spPr>
        <p:txBody>
          <a:bodyPr lIns="45719" rIns="45719" anchor="ctr"/>
          <a:lstStyle/>
          <a:p>
            <a:pPr algn="ctr">
              <a:defRPr>
                <a:solidFill>
                  <a:schemeClr val="accent4">
                    <a:lumOff val="44000"/>
                  </a:schemeClr>
                </a:solidFill>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itle 1"/>
          <p:cNvSpPr txBox="1">
            <a:spLocks noGrp="1"/>
          </p:cNvSpPr>
          <p:nvPr>
            <p:ph type="title"/>
          </p:nvPr>
        </p:nvSpPr>
        <p:spPr>
          <a:xfrm>
            <a:off x="410511" y="404814"/>
            <a:ext cx="7903868" cy="1078815"/>
          </a:xfrm>
          <a:prstGeom prst="rect">
            <a:avLst/>
          </a:prstGeom>
        </p:spPr>
        <p:txBody>
          <a:bodyPr/>
          <a:lstStyle/>
          <a:p>
            <a:r>
              <a:t>Age Guides</a:t>
            </a:r>
          </a:p>
        </p:txBody>
      </p:sp>
      <p:sp>
        <p:nvSpPr>
          <p:cNvPr id="369" name="TextBox 4"/>
          <p:cNvSpPr txBox="1"/>
          <p:nvPr/>
        </p:nvSpPr>
        <p:spPr>
          <a:xfrm>
            <a:off x="456231" y="1483628"/>
            <a:ext cx="8375349" cy="370717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spAutoFit/>
          </a:bodyPr>
          <a:lstStyle/>
          <a:p>
            <a:pPr>
              <a:defRPr sz="2400"/>
            </a:pPr>
            <a:r>
              <a:t>The Age Guides are updated to reflect the most up to date teaching techniques, rules and relevance and lesson plans have been redesigned to ensure ease of use and interaction. They includes lessons and resources that are tailored to each different age group. </a:t>
            </a:r>
          </a:p>
          <a:p>
            <a:pPr>
              <a:defRPr sz="2400"/>
            </a:pPr>
            <a:endParaRPr/>
          </a:p>
          <a:p>
            <a:pPr>
              <a:defRPr sz="2400"/>
            </a:pPr>
            <a:r>
              <a:t>The program covers a diverse range of skills from body surfing to catching waves on a board to First Aid, CPR and the surf environment.</a:t>
            </a:r>
          </a:p>
        </p:txBody>
      </p:sp>
      <p:pic>
        <p:nvPicPr>
          <p:cNvPr id="370" name="Picture 2" descr="Picture 2"/>
          <p:cNvPicPr>
            <a:picLocks noChangeAspect="1"/>
          </p:cNvPicPr>
          <p:nvPr/>
        </p:nvPicPr>
        <p:blipFill>
          <a:blip r:embed="rId3"/>
          <a:stretch>
            <a:fillRect/>
          </a:stretch>
        </p:blipFill>
        <p:spPr>
          <a:xfrm>
            <a:off x="9004278" y="1862128"/>
            <a:ext cx="2872761" cy="4116637"/>
          </a:xfrm>
          <a:prstGeom prst="rect">
            <a:avLst/>
          </a:prstGeom>
          <a:ln>
            <a:solidFill>
              <a:srgbClr val="0060A9"/>
            </a:solidFill>
          </a:ln>
        </p:spPr>
      </p:pic>
      <p:sp>
        <p:nvSpPr>
          <p:cNvPr id="2" name="TextBox 1">
            <a:extLst>
              <a:ext uri="{FF2B5EF4-FFF2-40B4-BE49-F238E27FC236}">
                <a16:creationId xmlns:a16="http://schemas.microsoft.com/office/drawing/2014/main" id="{216A0019-FB59-C8A0-3461-4DF86CF24000}"/>
              </a:ext>
            </a:extLst>
          </p:cNvPr>
          <p:cNvSpPr txBox="1"/>
          <p:nvPr/>
        </p:nvSpPr>
        <p:spPr>
          <a:xfrm>
            <a:off x="6509384" y="-369886"/>
            <a:ext cx="5676900" cy="369330"/>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1800" b="0" i="0" u="none" strike="noStrike" cap="none" spc="0" normalizeH="0" baseline="0">
                <a:ln>
                  <a:noFill/>
                </a:ln>
                <a:solidFill>
                  <a:schemeClr val="bg1"/>
                </a:solidFill>
                <a:effectLst/>
                <a:uFillTx/>
                <a:latin typeface="Calibri"/>
                <a:ea typeface="Calibri"/>
                <a:cs typeface="Calibri"/>
                <a:sym typeface="Calibri"/>
              </a:rPr>
              <a:t>Slide ready to go – Overview of Age Guides</a:t>
            </a:r>
            <a:endParaRPr kumimoji="0" lang="en-GB" sz="1800" b="0" i="0" u="none" strike="noStrike" cap="none" spc="0" normalizeH="0" baseline="0">
              <a:ln>
                <a:noFill/>
              </a:ln>
              <a:solidFill>
                <a:schemeClr val="bg1"/>
              </a:solidFill>
              <a:effectLst/>
              <a:uFillTx/>
              <a:latin typeface="Calibri"/>
              <a:ea typeface="Calibri"/>
              <a:cs typeface="Calibri"/>
              <a:sym typeface="Calibri"/>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FFFFFF"/>
      </a:dk1>
      <a:lt1>
        <a:srgbClr val="0060A9"/>
      </a:lt1>
      <a:dk2>
        <a:srgbClr val="A7A7A7"/>
      </a:dk2>
      <a:lt2>
        <a:srgbClr val="535353"/>
      </a:lt2>
      <a:accent1>
        <a:srgbClr val="ED1C2F"/>
      </a:accent1>
      <a:accent2>
        <a:srgbClr val="ED7D31"/>
      </a:accent2>
      <a:accent3>
        <a:srgbClr val="FFD520"/>
      </a:accent3>
      <a:accent4>
        <a:srgbClr val="8F8F8F"/>
      </a:accent4>
      <a:accent5>
        <a:srgbClr val="6E6E6E"/>
      </a:accent5>
      <a:accent6>
        <a:srgbClr val="4D4D4D"/>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60A9"/>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60A9"/>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D1C2F"/>
      </a:accent1>
      <a:accent2>
        <a:srgbClr val="ED7D31"/>
      </a:accent2>
      <a:accent3>
        <a:srgbClr val="FFD520"/>
      </a:accent3>
      <a:accent4>
        <a:srgbClr val="8F8F8F"/>
      </a:accent4>
      <a:accent5>
        <a:srgbClr val="6E6E6E"/>
      </a:accent5>
      <a:accent6>
        <a:srgbClr val="4D4D4D"/>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60A9"/>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60A9"/>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B1A477F7436747B57CBA28051D79EA" ma:contentTypeVersion="74" ma:contentTypeDescription="Create a new document." ma:contentTypeScope="" ma:versionID="b3eb66981acfb6f95a544b3c68b04edb">
  <xsd:schema xmlns:xsd="http://www.w3.org/2001/XMLSchema" xmlns:xs="http://www.w3.org/2001/XMLSchema" xmlns:p="http://schemas.microsoft.com/office/2006/metadata/properties" xmlns:ns2="c5659daf-557f-456c-b1e3-6f6385d97394" xmlns:ns3="13ce14ba-1ee1-4b3e-b291-bdfb75f2b38f" targetNamespace="http://schemas.microsoft.com/office/2006/metadata/properties" ma:root="true" ma:fieldsID="8b0090030a9536ce5f6bbeb18c037b95" ns2:_="" ns3:_="">
    <xsd:import namespace="c5659daf-557f-456c-b1e3-6f6385d97394"/>
    <xsd:import namespace="13ce14ba-1ee1-4b3e-b291-bdfb75f2b38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ArchiverLinkFileTyp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659daf-557f-456c-b1e3-6f6385d973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e708982-fb66-454e-8207-ca95519b4f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ArchiverLinkFileType" ma:index="26" nillable="true" ma:displayName="ArchiverLinkFileType" ma:hidden="true" ma:internalName="ArchiverLinkFileTyp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ce14ba-1ee1-4b3e-b291-bdfb75f2b38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0cbb119-9620-44ce-abe5-7f46f8d9805f}" ma:internalName="TaxCatchAll" ma:showField="CatchAllData" ma:web="13ce14ba-1ee1-4b3e-b291-bdfb75f2b3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5659daf-557f-456c-b1e3-6f6385d97394">
      <Terms xmlns="http://schemas.microsoft.com/office/infopath/2007/PartnerControls"/>
    </lcf76f155ced4ddcb4097134ff3c332f>
    <ArchiverLinkFileType xmlns="c5659daf-557f-456c-b1e3-6f6385d97394" xsi:nil="true"/>
    <TaxCatchAll xmlns="13ce14ba-1ee1-4b3e-b291-bdfb75f2b38f" xsi:nil="true"/>
  </documentManagement>
</p:properties>
</file>

<file path=customXml/itemProps1.xml><?xml version="1.0" encoding="utf-8"?>
<ds:datastoreItem xmlns:ds="http://schemas.openxmlformats.org/officeDocument/2006/customXml" ds:itemID="{DD594E4F-A6EF-4B02-8352-C02FB8CFE3C5}">
  <ds:schemaRefs>
    <ds:schemaRef ds:uri="http://schemas.microsoft.com/sharepoint/v3/contenttype/forms"/>
  </ds:schemaRefs>
</ds:datastoreItem>
</file>

<file path=customXml/itemProps2.xml><?xml version="1.0" encoding="utf-8"?>
<ds:datastoreItem xmlns:ds="http://schemas.openxmlformats.org/officeDocument/2006/customXml" ds:itemID="{271A2615-8A7E-4178-9185-36B428F941EB}">
  <ds:schemaRefs>
    <ds:schemaRef ds:uri="13ce14ba-1ee1-4b3e-b291-bdfb75f2b38f"/>
    <ds:schemaRef ds:uri="c5659daf-557f-456c-b1e3-6f6385d973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E7E9116-E224-4AD8-B676-524898A450BF}">
  <ds:schemaRefs>
    <ds:schemaRef ds:uri="13ce14ba-1ee1-4b3e-b291-bdfb75f2b38f"/>
    <ds:schemaRef ds:uri="c5659daf-557f-456c-b1e3-6f6385d97394"/>
    <ds:schemaRef ds:uri="cce8390e-1dc2-49df-a156-f6357da31c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19</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XXX Club Junior Activities Pre-Season Team Briefing   </vt:lpstr>
      <vt:lpstr>Guidance Notes - Instructions</vt:lpstr>
      <vt:lpstr>Overview</vt:lpstr>
      <vt:lpstr>PowerPoint Presentation</vt:lpstr>
      <vt:lpstr>PowerPoint Presentation</vt:lpstr>
      <vt:lpstr>PowerPoint Presentation</vt:lpstr>
      <vt:lpstr>PowerPoint Presentation</vt:lpstr>
      <vt:lpstr>PowerPoint Presentation</vt:lpstr>
      <vt:lpstr>Age Guides</vt:lpstr>
      <vt:lpstr>Junior Development Resource Kit </vt:lpstr>
      <vt:lpstr>Major Updates for 2025-26</vt:lpstr>
      <vt:lpstr>Nipper Safety Assistant Award</vt:lpstr>
      <vt:lpstr>Junior Activity Training 2025-26</vt:lpstr>
      <vt:lpstr>PowerPoint Presentation</vt:lpstr>
      <vt:lpstr>Age Managers Course </vt:lpstr>
      <vt:lpstr>Growing Our Nippers </vt:lpstr>
      <vt:lpstr>Preliminary Skills Evaluation </vt:lpstr>
      <vt:lpstr>Junior Age Awards</vt:lpstr>
      <vt:lpstr>PowerPoint Presentation</vt:lpstr>
      <vt:lpstr>Nipper Parent Engagement </vt:lpstr>
      <vt:lpstr>Nipper Parent Engagement</vt:lpstr>
      <vt:lpstr>PowerPoint Presentation</vt:lpstr>
      <vt:lpstr>Nipper App / SurfGuard Nippers Module </vt:lpstr>
      <vt:lpstr>Come &amp; Try</vt:lpstr>
      <vt:lpstr>Junior Search and Rescue </vt:lpstr>
      <vt:lpstr>End screen - Your Club Nipper Imagery  with your latest SRC Grads included showing the fun and friendship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Rhys Davies</dc:creator>
  <cp:revision>1</cp:revision>
  <dcterms:modified xsi:type="dcterms:W3CDTF">2025-09-22T06:50:50Z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f916b32-7494-4511-a8e2-920244f22578_Enabled">
    <vt:lpwstr>true</vt:lpwstr>
  </property>
  <property fmtid="{D5CDD505-2E9C-101B-9397-08002B2CF9AE}" pid="3" name="MSIP_Label_bf916b32-7494-4511-a8e2-920244f22578_SetDate">
    <vt:lpwstr>2025-09-22T05:43:39Z</vt:lpwstr>
  </property>
  <property fmtid="{D5CDD505-2E9C-101B-9397-08002B2CF9AE}" pid="4" name="MSIP_Label_bf916b32-7494-4511-a8e2-920244f22578_Method">
    <vt:lpwstr>Standard</vt:lpwstr>
  </property>
  <property fmtid="{D5CDD505-2E9C-101B-9397-08002B2CF9AE}" pid="5" name="MSIP_Label_bf916b32-7494-4511-a8e2-920244f22578_Name">
    <vt:lpwstr>defa4170-0d19-0005-0004-bc88714345d2</vt:lpwstr>
  </property>
  <property fmtid="{D5CDD505-2E9C-101B-9397-08002B2CF9AE}" pid="6" name="MSIP_Label_bf916b32-7494-4511-a8e2-920244f22578_SiteId">
    <vt:lpwstr>c693b472-93af-44c9-8f2e-60f2b08c16f9</vt:lpwstr>
  </property>
  <property fmtid="{D5CDD505-2E9C-101B-9397-08002B2CF9AE}" pid="7" name="MSIP_Label_bf916b32-7494-4511-a8e2-920244f22578_ActionId">
    <vt:lpwstr>29498111-36c8-4193-a784-5fdc57cd780e</vt:lpwstr>
  </property>
  <property fmtid="{D5CDD505-2E9C-101B-9397-08002B2CF9AE}" pid="8" name="MSIP_Label_bf916b32-7494-4511-a8e2-920244f22578_ContentBits">
    <vt:lpwstr>0</vt:lpwstr>
  </property>
  <property fmtid="{D5CDD505-2E9C-101B-9397-08002B2CF9AE}" pid="9" name="MSIP_Label_bf916b32-7494-4511-a8e2-920244f22578_Tag">
    <vt:lpwstr>10, 3, 0, 1</vt:lpwstr>
  </property>
  <property fmtid="{D5CDD505-2E9C-101B-9397-08002B2CF9AE}" pid="10" name="ContentTypeId">
    <vt:lpwstr>0x01010023B1A477F7436747B57CBA28051D79EA</vt:lpwstr>
  </property>
  <property fmtid="{D5CDD505-2E9C-101B-9397-08002B2CF9AE}" pid="11" name="MediaServiceImageTags">
    <vt:lpwstr/>
  </property>
</Properties>
</file>