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9" r:id="rId6"/>
    <p:sldId id="398" r:id="rId7"/>
    <p:sldId id="260" r:id="rId8"/>
    <p:sldId id="375" r:id="rId9"/>
    <p:sldId id="376" r:id="rId10"/>
    <p:sldId id="377" r:id="rId11"/>
    <p:sldId id="386" r:id="rId12"/>
    <p:sldId id="389" r:id="rId13"/>
    <p:sldId id="390" r:id="rId14"/>
    <p:sldId id="391" r:id="rId15"/>
    <p:sldId id="392" r:id="rId16"/>
    <p:sldId id="393" r:id="rId17"/>
    <p:sldId id="394" r:id="rId18"/>
    <p:sldId id="395" r:id="rId19"/>
    <p:sldId id="396" r:id="rId20"/>
    <p:sldId id="3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94E8F-8839-401E-BC93-1BB132960ED8}" v="3" dt="2026-07-17T00:47:39.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 Darwin" userId="3ea44e44-96e5-46ce-9cf2-15bfc7cffadc" providerId="ADAL" clId="{4299ED06-6F50-4C60-966D-9114E75FFC48}"/>
    <pc:docChg chg="undo redo custSel addSld delSld modSld">
      <pc:chgData name="Kai Darwin" userId="3ea44e44-96e5-46ce-9cf2-15bfc7cffadc" providerId="ADAL" clId="{4299ED06-6F50-4C60-966D-9114E75FFC48}" dt="2026-07-17T00:47:59.033" v="1333"/>
      <pc:docMkLst>
        <pc:docMk/>
      </pc:docMkLst>
      <pc:sldChg chg="delSp modSp mod">
        <pc:chgData name="Kai Darwin" userId="3ea44e44-96e5-46ce-9cf2-15bfc7cffadc" providerId="ADAL" clId="{4299ED06-6F50-4C60-966D-9114E75FFC48}" dt="2026-07-15T08:50:17.121" v="991" actId="20577"/>
        <pc:sldMkLst>
          <pc:docMk/>
          <pc:sldMk cId="2876399678" sldId="257"/>
        </pc:sldMkLst>
        <pc:spChg chg="mod">
          <ac:chgData name="Kai Darwin" userId="3ea44e44-96e5-46ce-9cf2-15bfc7cffadc" providerId="ADAL" clId="{4299ED06-6F50-4C60-966D-9114E75FFC48}" dt="2026-07-15T08:50:17.121" v="991" actId="20577"/>
          <ac:spMkLst>
            <pc:docMk/>
            <pc:sldMk cId="2876399678" sldId="257"/>
            <ac:spMk id="2" creationId="{5AFCB561-88F0-CDAB-2606-9EFB292BB92D}"/>
          </ac:spMkLst>
        </pc:spChg>
        <pc:spChg chg="mod">
          <ac:chgData name="Kai Darwin" userId="3ea44e44-96e5-46ce-9cf2-15bfc7cffadc" providerId="ADAL" clId="{4299ED06-6F50-4C60-966D-9114E75FFC48}" dt="2026-07-10T08:02:16.450" v="217" actId="20577"/>
          <ac:spMkLst>
            <pc:docMk/>
            <pc:sldMk cId="2876399678" sldId="257"/>
            <ac:spMk id="5" creationId="{CCAAFBB7-9E42-6A53-102D-B6F95D254931}"/>
          </ac:spMkLst>
        </pc:spChg>
      </pc:sldChg>
      <pc:sldChg chg="addSp delSp modSp mod">
        <pc:chgData name="Kai Darwin" userId="3ea44e44-96e5-46ce-9cf2-15bfc7cffadc" providerId="ADAL" clId="{4299ED06-6F50-4C60-966D-9114E75FFC48}" dt="2026-07-17T00:30:18.881" v="1037" actId="313"/>
        <pc:sldMkLst>
          <pc:docMk/>
          <pc:sldMk cId="1649176688" sldId="259"/>
        </pc:sldMkLst>
        <pc:spChg chg="mod">
          <ac:chgData name="Kai Darwin" userId="3ea44e44-96e5-46ce-9cf2-15bfc7cffadc" providerId="ADAL" clId="{4299ED06-6F50-4C60-966D-9114E75FFC48}" dt="2026-07-17T00:30:18.881" v="1037" actId="313"/>
          <ac:spMkLst>
            <pc:docMk/>
            <pc:sldMk cId="1649176688" sldId="259"/>
            <ac:spMk id="2" creationId="{5BFAA98C-EC8E-9EE5-7537-BB46E598864C}"/>
          </ac:spMkLst>
        </pc:spChg>
        <pc:spChg chg="mod">
          <ac:chgData name="Kai Darwin" userId="3ea44e44-96e5-46ce-9cf2-15bfc7cffadc" providerId="ADAL" clId="{4299ED06-6F50-4C60-966D-9114E75FFC48}" dt="2026-07-10T07:57:46.113" v="40" actId="20577"/>
          <ac:spMkLst>
            <pc:docMk/>
            <pc:sldMk cId="1649176688" sldId="259"/>
            <ac:spMk id="5" creationId="{31688A81-8742-0B74-6C33-B76564C56D01}"/>
          </ac:spMkLst>
        </pc:spChg>
      </pc:sldChg>
      <pc:sldChg chg="addSp delSp modSp mod">
        <pc:chgData name="Kai Darwin" userId="3ea44e44-96e5-46ce-9cf2-15bfc7cffadc" providerId="ADAL" clId="{4299ED06-6F50-4C60-966D-9114E75FFC48}" dt="2026-07-10T08:10:57.729" v="421" actId="12788"/>
        <pc:sldMkLst>
          <pc:docMk/>
          <pc:sldMk cId="2060381614" sldId="260"/>
        </pc:sldMkLst>
        <pc:spChg chg="mod">
          <ac:chgData name="Kai Darwin" userId="3ea44e44-96e5-46ce-9cf2-15bfc7cffadc" providerId="ADAL" clId="{4299ED06-6F50-4C60-966D-9114E75FFC48}" dt="2026-07-10T08:10:51.624" v="420" actId="12788"/>
          <ac:spMkLst>
            <pc:docMk/>
            <pc:sldMk cId="2060381614" sldId="260"/>
            <ac:spMk id="2" creationId="{7C522875-67A2-9C6F-E9D0-B01E024ABBF0}"/>
          </ac:spMkLst>
        </pc:spChg>
        <pc:spChg chg="mod">
          <ac:chgData name="Kai Darwin" userId="3ea44e44-96e5-46ce-9cf2-15bfc7cffadc" providerId="ADAL" clId="{4299ED06-6F50-4C60-966D-9114E75FFC48}" dt="2026-07-10T08:10:57.729" v="421" actId="12788"/>
          <ac:spMkLst>
            <pc:docMk/>
            <pc:sldMk cId="2060381614" sldId="260"/>
            <ac:spMk id="11" creationId="{7C7E625A-0403-CE44-3672-1B94989F441C}"/>
          </ac:spMkLst>
        </pc:spChg>
        <pc:picChg chg="mod">
          <ac:chgData name="Kai Darwin" userId="3ea44e44-96e5-46ce-9cf2-15bfc7cffadc" providerId="ADAL" clId="{4299ED06-6F50-4C60-966D-9114E75FFC48}" dt="2026-07-10T08:10:41.883" v="419" actId="12788"/>
          <ac:picMkLst>
            <pc:docMk/>
            <pc:sldMk cId="2060381614" sldId="260"/>
            <ac:picMk id="9" creationId="{2DA1F95F-9C0A-EA61-9BB6-60F9938B54CD}"/>
          </ac:picMkLst>
        </pc:picChg>
      </pc:sldChg>
      <pc:sldChg chg="addSp delSp modSp mod">
        <pc:chgData name="Kai Darwin" userId="3ea44e44-96e5-46ce-9cf2-15bfc7cffadc" providerId="ADAL" clId="{4299ED06-6F50-4C60-966D-9114E75FFC48}" dt="2026-07-10T08:10:24.636" v="417" actId="12789"/>
        <pc:sldMkLst>
          <pc:docMk/>
          <pc:sldMk cId="3969478408" sldId="375"/>
        </pc:sldMkLst>
        <pc:picChg chg="mod">
          <ac:chgData name="Kai Darwin" userId="3ea44e44-96e5-46ce-9cf2-15bfc7cffadc" providerId="ADAL" clId="{4299ED06-6F50-4C60-966D-9114E75FFC48}" dt="2026-07-10T08:10:24.636" v="417" actId="12789"/>
          <ac:picMkLst>
            <pc:docMk/>
            <pc:sldMk cId="3969478408" sldId="375"/>
            <ac:picMk id="10" creationId="{3DCF27D1-FE78-B046-2773-1EE090B87A64}"/>
          </ac:picMkLst>
        </pc:picChg>
        <pc:picChg chg="mod">
          <ac:chgData name="Kai Darwin" userId="3ea44e44-96e5-46ce-9cf2-15bfc7cffadc" providerId="ADAL" clId="{4299ED06-6F50-4C60-966D-9114E75FFC48}" dt="2026-07-10T08:10:24.636" v="417" actId="12789"/>
          <ac:picMkLst>
            <pc:docMk/>
            <pc:sldMk cId="3969478408" sldId="375"/>
            <ac:picMk id="12" creationId="{96E68A57-FA69-397E-1472-9FFA1379D42B}"/>
          </ac:picMkLst>
        </pc:picChg>
      </pc:sldChg>
      <pc:sldChg chg="addSp delSp modSp mod">
        <pc:chgData name="Kai Darwin" userId="3ea44e44-96e5-46ce-9cf2-15bfc7cffadc" providerId="ADAL" clId="{4299ED06-6F50-4C60-966D-9114E75FFC48}" dt="2026-07-10T08:10:34.407" v="418" actId="12788"/>
        <pc:sldMkLst>
          <pc:docMk/>
          <pc:sldMk cId="2428784319" sldId="376"/>
        </pc:sldMkLst>
        <pc:picChg chg="mod">
          <ac:chgData name="Kai Darwin" userId="3ea44e44-96e5-46ce-9cf2-15bfc7cffadc" providerId="ADAL" clId="{4299ED06-6F50-4C60-966D-9114E75FFC48}" dt="2026-07-10T08:10:34.407" v="418" actId="12788"/>
          <ac:picMkLst>
            <pc:docMk/>
            <pc:sldMk cId="2428784319" sldId="376"/>
            <ac:picMk id="2" creationId="{E4C8944D-F266-6C54-1A83-D6A958F41BB9}"/>
          </ac:picMkLst>
        </pc:picChg>
      </pc:sldChg>
      <pc:sldChg chg="addSp delSp modSp mod">
        <pc:chgData name="Kai Darwin" userId="3ea44e44-96e5-46ce-9cf2-15bfc7cffadc" providerId="ADAL" clId="{4299ED06-6F50-4C60-966D-9114E75FFC48}" dt="2026-07-10T08:09:47.283" v="410" actId="12788"/>
        <pc:sldMkLst>
          <pc:docMk/>
          <pc:sldMk cId="3747102481" sldId="377"/>
        </pc:sldMkLst>
        <pc:picChg chg="mod">
          <ac:chgData name="Kai Darwin" userId="3ea44e44-96e5-46ce-9cf2-15bfc7cffadc" providerId="ADAL" clId="{4299ED06-6F50-4C60-966D-9114E75FFC48}" dt="2026-07-10T08:09:47.283" v="410" actId="12788"/>
          <ac:picMkLst>
            <pc:docMk/>
            <pc:sldMk cId="3747102481" sldId="377"/>
            <ac:picMk id="9" creationId="{EE5CA90A-E3C3-50BE-EB5C-BC64700EFFF5}"/>
          </ac:picMkLst>
        </pc:picChg>
      </pc:sldChg>
      <pc:sldChg chg="addSp delSp modSp mod">
        <pc:chgData name="Kai Darwin" userId="3ea44e44-96e5-46ce-9cf2-15bfc7cffadc" providerId="ADAL" clId="{4299ED06-6F50-4C60-966D-9114E75FFC48}" dt="2026-07-10T08:09:04.922" v="403" actId="1076"/>
        <pc:sldMkLst>
          <pc:docMk/>
          <pc:sldMk cId="222266547" sldId="386"/>
        </pc:sldMkLst>
        <pc:spChg chg="mod">
          <ac:chgData name="Kai Darwin" userId="3ea44e44-96e5-46ce-9cf2-15bfc7cffadc" providerId="ADAL" clId="{4299ED06-6F50-4C60-966D-9114E75FFC48}" dt="2026-07-10T08:05:02.972" v="314" actId="12788"/>
          <ac:spMkLst>
            <pc:docMk/>
            <pc:sldMk cId="222266547" sldId="386"/>
            <ac:spMk id="2" creationId="{2174A374-8C29-F616-9AF4-1EA597EA6C05}"/>
          </ac:spMkLst>
        </pc:spChg>
        <pc:spChg chg="mod">
          <ac:chgData name="Kai Darwin" userId="3ea44e44-96e5-46ce-9cf2-15bfc7cffadc" providerId="ADAL" clId="{4299ED06-6F50-4C60-966D-9114E75FFC48}" dt="2026-07-10T08:08:29.954" v="392" actId="20577"/>
          <ac:spMkLst>
            <pc:docMk/>
            <pc:sldMk cId="222266547" sldId="386"/>
            <ac:spMk id="9" creationId="{675DA401-16C7-088A-173A-BFE6E68B0A0D}"/>
          </ac:spMkLst>
        </pc:spChg>
        <pc:spChg chg="mod">
          <ac:chgData name="Kai Darwin" userId="3ea44e44-96e5-46ce-9cf2-15bfc7cffadc" providerId="ADAL" clId="{4299ED06-6F50-4C60-966D-9114E75FFC48}" dt="2026-07-10T08:08:18.866" v="388" actId="20577"/>
          <ac:spMkLst>
            <pc:docMk/>
            <pc:sldMk cId="222266547" sldId="386"/>
            <ac:spMk id="10" creationId="{7E9955CC-53F2-81FB-0B5C-DD61B0184CE0}"/>
          </ac:spMkLst>
        </pc:spChg>
        <pc:spChg chg="mod">
          <ac:chgData name="Kai Darwin" userId="3ea44e44-96e5-46ce-9cf2-15bfc7cffadc" providerId="ADAL" clId="{4299ED06-6F50-4C60-966D-9114E75FFC48}" dt="2026-07-10T08:05:30.642" v="320" actId="1076"/>
          <ac:spMkLst>
            <pc:docMk/>
            <pc:sldMk cId="222266547" sldId="386"/>
            <ac:spMk id="11" creationId="{6D75A2D1-565D-0378-50C7-6085C155F2AC}"/>
          </ac:spMkLst>
        </pc:spChg>
        <pc:spChg chg="add mod">
          <ac:chgData name="Kai Darwin" userId="3ea44e44-96e5-46ce-9cf2-15bfc7cffadc" providerId="ADAL" clId="{4299ED06-6F50-4C60-966D-9114E75FFC48}" dt="2026-07-10T08:08:46.391" v="397" actId="1076"/>
          <ac:spMkLst>
            <pc:docMk/>
            <pc:sldMk cId="222266547" sldId="386"/>
            <ac:spMk id="14" creationId="{AB830FB6-211F-AE70-EDC7-3BDC0B8166A7}"/>
          </ac:spMkLst>
        </pc:spChg>
        <pc:spChg chg="add mod">
          <ac:chgData name="Kai Darwin" userId="3ea44e44-96e5-46ce-9cf2-15bfc7cffadc" providerId="ADAL" clId="{4299ED06-6F50-4C60-966D-9114E75FFC48}" dt="2026-07-10T08:09:04.922" v="403" actId="1076"/>
          <ac:spMkLst>
            <pc:docMk/>
            <pc:sldMk cId="222266547" sldId="386"/>
            <ac:spMk id="15" creationId="{5BFE0F1E-E926-EE69-FC17-31F1C042C846}"/>
          </ac:spMkLst>
        </pc:spChg>
      </pc:sldChg>
      <pc:sldChg chg="addSp delSp modSp mod">
        <pc:chgData name="Kai Darwin" userId="3ea44e44-96e5-46ce-9cf2-15bfc7cffadc" providerId="ADAL" clId="{4299ED06-6F50-4C60-966D-9114E75FFC48}" dt="2026-07-10T08:09:34.289" v="409" actId="14100"/>
        <pc:sldMkLst>
          <pc:docMk/>
          <pc:sldMk cId="322861378" sldId="389"/>
        </pc:sldMkLst>
        <pc:spChg chg="mod">
          <ac:chgData name="Kai Darwin" userId="3ea44e44-96e5-46ce-9cf2-15bfc7cffadc" providerId="ADAL" clId="{4299ED06-6F50-4C60-966D-9114E75FFC48}" dt="2026-07-10T08:09:29.664" v="407" actId="14100"/>
          <ac:spMkLst>
            <pc:docMk/>
            <pc:sldMk cId="322861378" sldId="389"/>
            <ac:spMk id="11" creationId="{54DEAC4E-5B30-D355-077C-4FF3E5409633}"/>
          </ac:spMkLst>
        </pc:spChg>
        <pc:spChg chg="mod">
          <ac:chgData name="Kai Darwin" userId="3ea44e44-96e5-46ce-9cf2-15bfc7cffadc" providerId="ADAL" clId="{4299ED06-6F50-4C60-966D-9114E75FFC48}" dt="2026-07-10T08:09:34.289" v="409" actId="14100"/>
          <ac:spMkLst>
            <pc:docMk/>
            <pc:sldMk cId="322861378" sldId="389"/>
            <ac:spMk id="12" creationId="{F99F757B-588E-3CD3-AC91-180BD64CFF4A}"/>
          </ac:spMkLst>
        </pc:spChg>
        <pc:spChg chg="mod">
          <ac:chgData name="Kai Darwin" userId="3ea44e44-96e5-46ce-9cf2-15bfc7cffadc" providerId="ADAL" clId="{4299ED06-6F50-4C60-966D-9114E75FFC48}" dt="2026-07-10T08:09:23.034" v="405" actId="14100"/>
          <ac:spMkLst>
            <pc:docMk/>
            <pc:sldMk cId="322861378" sldId="389"/>
            <ac:spMk id="13" creationId="{356E04A6-A236-1BE7-DA47-57742E039314}"/>
          </ac:spMkLst>
        </pc:spChg>
      </pc:sldChg>
      <pc:sldChg chg="delSp modSp add mod">
        <pc:chgData name="Kai Darwin" userId="3ea44e44-96e5-46ce-9cf2-15bfc7cffadc" providerId="ADAL" clId="{4299ED06-6F50-4C60-966D-9114E75FFC48}" dt="2026-07-10T08:13:55.574" v="472" actId="20577"/>
        <pc:sldMkLst>
          <pc:docMk/>
          <pc:sldMk cId="2362603822" sldId="390"/>
        </pc:sldMkLst>
        <pc:spChg chg="mod">
          <ac:chgData name="Kai Darwin" userId="3ea44e44-96e5-46ce-9cf2-15bfc7cffadc" providerId="ADAL" clId="{4299ED06-6F50-4C60-966D-9114E75FFC48}" dt="2026-07-10T08:13:55.574" v="472" actId="20577"/>
          <ac:spMkLst>
            <pc:docMk/>
            <pc:sldMk cId="2362603822" sldId="390"/>
            <ac:spMk id="5" creationId="{D22C39AC-47DB-66B7-253B-55E79FCA45E7}"/>
          </ac:spMkLst>
        </pc:spChg>
        <pc:spChg chg="mod">
          <ac:chgData name="Kai Darwin" userId="3ea44e44-96e5-46ce-9cf2-15bfc7cffadc" providerId="ADAL" clId="{4299ED06-6F50-4C60-966D-9114E75FFC48}" dt="2026-07-10T08:03:23.363" v="243" actId="20577"/>
          <ac:spMkLst>
            <pc:docMk/>
            <pc:sldMk cId="2362603822" sldId="390"/>
            <ac:spMk id="12" creationId="{A4ACEE00-0F3D-7D93-1229-5C437E3B1D10}"/>
          </ac:spMkLst>
        </pc:spChg>
      </pc:sldChg>
      <pc:sldChg chg="addSp delSp modSp add mod">
        <pc:chgData name="Kai Darwin" userId="3ea44e44-96e5-46ce-9cf2-15bfc7cffadc" providerId="ADAL" clId="{4299ED06-6F50-4C60-966D-9114E75FFC48}" dt="2026-07-17T00:47:59.033" v="1333"/>
        <pc:sldMkLst>
          <pc:docMk/>
          <pc:sldMk cId="3585186771" sldId="391"/>
        </pc:sldMkLst>
        <pc:spChg chg="mod">
          <ac:chgData name="Kai Darwin" userId="3ea44e44-96e5-46ce-9cf2-15bfc7cffadc" providerId="ADAL" clId="{4299ED06-6F50-4C60-966D-9114E75FFC48}" dt="2026-07-17T00:47:59.033" v="1333"/>
          <ac:spMkLst>
            <pc:docMk/>
            <pc:sldMk cId="3585186771" sldId="391"/>
            <ac:spMk id="5" creationId="{182BE503-DBBA-F798-D9C3-0E13519A914B}"/>
          </ac:spMkLst>
        </pc:spChg>
        <pc:spChg chg="mod">
          <ac:chgData name="Kai Darwin" userId="3ea44e44-96e5-46ce-9cf2-15bfc7cffadc" providerId="ADAL" clId="{4299ED06-6F50-4C60-966D-9114E75FFC48}" dt="2026-07-10T08:13:22.431" v="460" actId="20577"/>
          <ac:spMkLst>
            <pc:docMk/>
            <pc:sldMk cId="3585186771" sldId="391"/>
            <ac:spMk id="12" creationId="{F29C08B8-4F12-0DD5-D0A1-6CF4B9A04DEB}"/>
          </ac:spMkLst>
        </pc:spChg>
      </pc:sldChg>
      <pc:sldChg chg="delSp modSp add mod">
        <pc:chgData name="Kai Darwin" userId="3ea44e44-96e5-46ce-9cf2-15bfc7cffadc" providerId="ADAL" clId="{4299ED06-6F50-4C60-966D-9114E75FFC48}" dt="2026-07-10T08:14:03.294" v="476" actId="20577"/>
        <pc:sldMkLst>
          <pc:docMk/>
          <pc:sldMk cId="13003120" sldId="392"/>
        </pc:sldMkLst>
        <pc:spChg chg="mod">
          <ac:chgData name="Kai Darwin" userId="3ea44e44-96e5-46ce-9cf2-15bfc7cffadc" providerId="ADAL" clId="{4299ED06-6F50-4C60-966D-9114E75FFC48}" dt="2026-07-10T08:14:03.294" v="476" actId="20577"/>
          <ac:spMkLst>
            <pc:docMk/>
            <pc:sldMk cId="13003120" sldId="392"/>
            <ac:spMk id="5" creationId="{836EC660-F122-D1E2-78F0-4494F0D8D73B}"/>
          </ac:spMkLst>
        </pc:spChg>
        <pc:picChg chg="mod">
          <ac:chgData name="Kai Darwin" userId="3ea44e44-96e5-46ce-9cf2-15bfc7cffadc" providerId="ADAL" clId="{4299ED06-6F50-4C60-966D-9114E75FFC48}" dt="2026-07-10T08:12:09.496" v="437" actId="14100"/>
          <ac:picMkLst>
            <pc:docMk/>
            <pc:sldMk cId="13003120" sldId="392"/>
            <ac:picMk id="9" creationId="{EA96F89E-02F7-FD70-F979-D61C03A005BA}"/>
          </ac:picMkLst>
        </pc:picChg>
        <pc:picChg chg="mod">
          <ac:chgData name="Kai Darwin" userId="3ea44e44-96e5-46ce-9cf2-15bfc7cffadc" providerId="ADAL" clId="{4299ED06-6F50-4C60-966D-9114E75FFC48}" dt="2026-07-10T08:12:02.292" v="435" actId="14100"/>
          <ac:picMkLst>
            <pc:docMk/>
            <pc:sldMk cId="13003120" sldId="392"/>
            <ac:picMk id="10" creationId="{EEE7C547-B188-621A-554B-21DAE1B3ABF5}"/>
          </ac:picMkLst>
        </pc:picChg>
      </pc:sldChg>
      <pc:sldChg chg="modSp add mod">
        <pc:chgData name="Kai Darwin" userId="3ea44e44-96e5-46ce-9cf2-15bfc7cffadc" providerId="ADAL" clId="{4299ED06-6F50-4C60-966D-9114E75FFC48}" dt="2026-07-10T08:14:51.627" v="503" actId="20577"/>
        <pc:sldMkLst>
          <pc:docMk/>
          <pc:sldMk cId="1610333721" sldId="393"/>
        </pc:sldMkLst>
        <pc:spChg chg="mod">
          <ac:chgData name="Kai Darwin" userId="3ea44e44-96e5-46ce-9cf2-15bfc7cffadc" providerId="ADAL" clId="{4299ED06-6F50-4C60-966D-9114E75FFC48}" dt="2026-07-10T08:14:07.046" v="478" actId="20577"/>
          <ac:spMkLst>
            <pc:docMk/>
            <pc:sldMk cId="1610333721" sldId="393"/>
            <ac:spMk id="5" creationId="{8E80638A-214D-D5C7-68D6-AAA4DB86BB47}"/>
          </ac:spMkLst>
        </pc:spChg>
        <pc:spChg chg="mod">
          <ac:chgData name="Kai Darwin" userId="3ea44e44-96e5-46ce-9cf2-15bfc7cffadc" providerId="ADAL" clId="{4299ED06-6F50-4C60-966D-9114E75FFC48}" dt="2026-07-10T08:14:51.627" v="503" actId="20577"/>
          <ac:spMkLst>
            <pc:docMk/>
            <pc:sldMk cId="1610333721" sldId="393"/>
            <ac:spMk id="12" creationId="{1F6F59D0-D5AE-B605-43BA-1F8675B878F7}"/>
          </ac:spMkLst>
        </pc:spChg>
      </pc:sldChg>
      <pc:sldChg chg="modSp add mod">
        <pc:chgData name="Kai Darwin" userId="3ea44e44-96e5-46ce-9cf2-15bfc7cffadc" providerId="ADAL" clId="{4299ED06-6F50-4C60-966D-9114E75FFC48}" dt="2026-07-10T08:14:11.058" v="480" actId="20577"/>
        <pc:sldMkLst>
          <pc:docMk/>
          <pc:sldMk cId="3860691737" sldId="394"/>
        </pc:sldMkLst>
        <pc:spChg chg="mod">
          <ac:chgData name="Kai Darwin" userId="3ea44e44-96e5-46ce-9cf2-15bfc7cffadc" providerId="ADAL" clId="{4299ED06-6F50-4C60-966D-9114E75FFC48}" dt="2026-07-10T08:14:11.058" v="480" actId="20577"/>
          <ac:spMkLst>
            <pc:docMk/>
            <pc:sldMk cId="3860691737" sldId="394"/>
            <ac:spMk id="5" creationId="{7676B4AB-56BF-129D-97CC-26FC7B17E07B}"/>
          </ac:spMkLst>
        </pc:spChg>
        <pc:picChg chg="mod">
          <ac:chgData name="Kai Darwin" userId="3ea44e44-96e5-46ce-9cf2-15bfc7cffadc" providerId="ADAL" clId="{4299ED06-6F50-4C60-966D-9114E75FFC48}" dt="2026-07-10T08:13:01.646" v="456" actId="14826"/>
          <ac:picMkLst>
            <pc:docMk/>
            <pc:sldMk cId="3860691737" sldId="394"/>
            <ac:picMk id="9" creationId="{83A0DD0C-C11B-B664-58EE-C76CAB52E44E}"/>
          </ac:picMkLst>
        </pc:picChg>
        <pc:picChg chg="mod">
          <ac:chgData name="Kai Darwin" userId="3ea44e44-96e5-46ce-9cf2-15bfc7cffadc" providerId="ADAL" clId="{4299ED06-6F50-4C60-966D-9114E75FFC48}" dt="2026-07-10T08:12:55.847" v="455" actId="14826"/>
          <ac:picMkLst>
            <pc:docMk/>
            <pc:sldMk cId="3860691737" sldId="394"/>
            <ac:picMk id="10" creationId="{447E8599-0929-9DF1-054A-344339C25017}"/>
          </ac:picMkLst>
        </pc:picChg>
      </pc:sldChg>
      <pc:sldChg chg="modSp add mod">
        <pc:chgData name="Kai Darwin" userId="3ea44e44-96e5-46ce-9cf2-15bfc7cffadc" providerId="ADAL" clId="{4299ED06-6F50-4C60-966D-9114E75FFC48}" dt="2026-07-10T08:14:47.894" v="501" actId="20577"/>
        <pc:sldMkLst>
          <pc:docMk/>
          <pc:sldMk cId="1364008964" sldId="395"/>
        </pc:sldMkLst>
        <pc:spChg chg="mod">
          <ac:chgData name="Kai Darwin" userId="3ea44e44-96e5-46ce-9cf2-15bfc7cffadc" providerId="ADAL" clId="{4299ED06-6F50-4C60-966D-9114E75FFC48}" dt="2026-07-10T08:14:20.358" v="482"/>
          <ac:spMkLst>
            <pc:docMk/>
            <pc:sldMk cId="1364008964" sldId="395"/>
            <ac:spMk id="5" creationId="{9A2E070B-D4E8-8D30-7824-E5EB692E4205}"/>
          </ac:spMkLst>
        </pc:spChg>
        <pc:spChg chg="mod">
          <ac:chgData name="Kai Darwin" userId="3ea44e44-96e5-46ce-9cf2-15bfc7cffadc" providerId="ADAL" clId="{4299ED06-6F50-4C60-966D-9114E75FFC48}" dt="2026-07-10T08:14:47.894" v="501" actId="20577"/>
          <ac:spMkLst>
            <pc:docMk/>
            <pc:sldMk cId="1364008964" sldId="395"/>
            <ac:spMk id="12" creationId="{9D713FB3-4030-C7CC-EF12-0EF81A63C9E9}"/>
          </ac:spMkLst>
        </pc:spChg>
      </pc:sldChg>
      <pc:sldChg chg="modSp add mod">
        <pc:chgData name="Kai Darwin" userId="3ea44e44-96e5-46ce-9cf2-15bfc7cffadc" providerId="ADAL" clId="{4299ED06-6F50-4C60-966D-9114E75FFC48}" dt="2026-07-10T08:15:30.089" v="506" actId="14826"/>
        <pc:sldMkLst>
          <pc:docMk/>
          <pc:sldMk cId="1222440844" sldId="396"/>
        </pc:sldMkLst>
        <pc:spChg chg="mod">
          <ac:chgData name="Kai Darwin" userId="3ea44e44-96e5-46ce-9cf2-15bfc7cffadc" providerId="ADAL" clId="{4299ED06-6F50-4C60-966D-9114E75FFC48}" dt="2026-07-10T08:15:05.877" v="504"/>
          <ac:spMkLst>
            <pc:docMk/>
            <pc:sldMk cId="1222440844" sldId="396"/>
            <ac:spMk id="5" creationId="{2DE1350B-6B6B-3E07-A6C9-1E3C9D64DC45}"/>
          </ac:spMkLst>
        </pc:spChg>
        <pc:picChg chg="mod">
          <ac:chgData name="Kai Darwin" userId="3ea44e44-96e5-46ce-9cf2-15bfc7cffadc" providerId="ADAL" clId="{4299ED06-6F50-4C60-966D-9114E75FFC48}" dt="2026-07-10T08:15:30.089" v="506" actId="14826"/>
          <ac:picMkLst>
            <pc:docMk/>
            <pc:sldMk cId="1222440844" sldId="396"/>
            <ac:picMk id="9" creationId="{326B54BF-6C6F-043C-62BC-AAEA63B39ABB}"/>
          </ac:picMkLst>
        </pc:picChg>
        <pc:picChg chg="mod">
          <ac:chgData name="Kai Darwin" userId="3ea44e44-96e5-46ce-9cf2-15bfc7cffadc" providerId="ADAL" clId="{4299ED06-6F50-4C60-966D-9114E75FFC48}" dt="2026-07-10T08:15:24.900" v="505" actId="14826"/>
          <ac:picMkLst>
            <pc:docMk/>
            <pc:sldMk cId="1222440844" sldId="396"/>
            <ac:picMk id="10" creationId="{60BCCEA0-F9BC-83A4-D11C-1DAD6E2FAA29}"/>
          </ac:picMkLst>
        </pc:picChg>
      </pc:sldChg>
      <pc:sldChg chg="modSp add mod">
        <pc:chgData name="Kai Darwin" userId="3ea44e44-96e5-46ce-9cf2-15bfc7cffadc" providerId="ADAL" clId="{4299ED06-6F50-4C60-966D-9114E75FFC48}" dt="2026-07-17T00:34:37.364" v="1329" actId="20577"/>
        <pc:sldMkLst>
          <pc:docMk/>
          <pc:sldMk cId="1598069421" sldId="397"/>
        </pc:sldMkLst>
        <pc:spChg chg="mod">
          <ac:chgData name="Kai Darwin" userId="3ea44e44-96e5-46ce-9cf2-15bfc7cffadc" providerId="ADAL" clId="{4299ED06-6F50-4C60-966D-9114E75FFC48}" dt="2026-07-10T08:22:17.250" v="877" actId="20577"/>
          <ac:spMkLst>
            <pc:docMk/>
            <pc:sldMk cId="1598069421" sldId="397"/>
            <ac:spMk id="5" creationId="{C75779D6-9694-BBE6-7CCF-F33C231952A8}"/>
          </ac:spMkLst>
        </pc:spChg>
        <pc:spChg chg="mod">
          <ac:chgData name="Kai Darwin" userId="3ea44e44-96e5-46ce-9cf2-15bfc7cffadc" providerId="ADAL" clId="{4299ED06-6F50-4C60-966D-9114E75FFC48}" dt="2026-07-17T00:34:37.364" v="1329" actId="20577"/>
          <ac:spMkLst>
            <pc:docMk/>
            <pc:sldMk cId="1598069421" sldId="397"/>
            <ac:spMk id="12" creationId="{350808C9-6698-BED1-5F67-6AA79B3270BE}"/>
          </ac:spMkLst>
        </pc:spChg>
      </pc:sldChg>
      <pc:sldChg chg="modSp add mod">
        <pc:chgData name="Kai Darwin" userId="3ea44e44-96e5-46ce-9cf2-15bfc7cffadc" providerId="ADAL" clId="{4299ED06-6F50-4C60-966D-9114E75FFC48}" dt="2026-07-17T00:31:44.183" v="1199" actId="20577"/>
        <pc:sldMkLst>
          <pc:docMk/>
          <pc:sldMk cId="3931804303" sldId="398"/>
        </pc:sldMkLst>
        <pc:spChg chg="mod">
          <ac:chgData name="Kai Darwin" userId="3ea44e44-96e5-46ce-9cf2-15bfc7cffadc" providerId="ADAL" clId="{4299ED06-6F50-4C60-966D-9114E75FFC48}" dt="2026-07-17T00:30:24.275" v="1038"/>
          <ac:spMkLst>
            <pc:docMk/>
            <pc:sldMk cId="3931804303" sldId="398"/>
            <ac:spMk id="5" creationId="{76C46008-3509-2F17-A839-BB9D2A1E1850}"/>
          </ac:spMkLst>
        </pc:spChg>
        <pc:spChg chg="mod">
          <ac:chgData name="Kai Darwin" userId="3ea44e44-96e5-46ce-9cf2-15bfc7cffadc" providerId="ADAL" clId="{4299ED06-6F50-4C60-966D-9114E75FFC48}" dt="2026-07-17T00:31:44.183" v="1199" actId="20577"/>
          <ac:spMkLst>
            <pc:docMk/>
            <pc:sldMk cId="3931804303" sldId="398"/>
            <ac:spMk id="12" creationId="{577677E4-8DB4-78B7-433E-F35840A81D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20271-E3DA-4FF4-A1A9-69D904D061FF}" type="datetimeFigureOut">
              <a:rPr lang="en-AU" smtClean="0"/>
              <a:t>17/07/2026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57D73-C7D4-4B98-9738-0ED542FDBD26}" type="slidenum">
              <a:rPr lang="en-AU" smtClean="0"/>
              <a:t>‹#›</a:t>
            </a:fld>
            <a:endParaRPr lang="en-AU"/>
          </a:p>
        </p:txBody>
      </p:sp>
    </p:spTree>
    <p:extLst>
      <p:ext uri="{BB962C8B-B14F-4D97-AF65-F5344CB8AC3E}">
        <p14:creationId xmlns:p14="http://schemas.microsoft.com/office/powerpoint/2010/main" val="403908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F38F-D843-6F07-45DB-0EACA86F9B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6DDD9FA-C78D-70C5-CD4D-B1BF013A3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C0938A5-37BF-2717-AF0F-151D1D72810A}"/>
              </a:ext>
            </a:extLst>
          </p:cNvPr>
          <p:cNvSpPr>
            <a:spLocks noGrp="1"/>
          </p:cNvSpPr>
          <p:nvPr>
            <p:ph type="dt" sz="half" idx="10"/>
          </p:nvPr>
        </p:nvSpPr>
        <p:spPr/>
        <p:txBody>
          <a:bodyPr/>
          <a:lstStyle/>
          <a:p>
            <a:fld id="{B0BC6F4D-A9FC-463A-A761-523CEFAE19F7}" type="datetimeFigureOut">
              <a:rPr lang="en-AU" smtClean="0"/>
              <a:t>17/07/2026</a:t>
            </a:fld>
            <a:endParaRPr lang="en-AU"/>
          </a:p>
        </p:txBody>
      </p:sp>
      <p:sp>
        <p:nvSpPr>
          <p:cNvPr id="5" name="Footer Placeholder 4">
            <a:extLst>
              <a:ext uri="{FF2B5EF4-FFF2-40B4-BE49-F238E27FC236}">
                <a16:creationId xmlns:a16="http://schemas.microsoft.com/office/drawing/2014/main" id="{65A40D72-1CA1-8E2E-7C25-0641227E4C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2136F6-2D58-F3EB-B627-D8F3545BFF06}"/>
              </a:ext>
            </a:extLst>
          </p:cNvPr>
          <p:cNvSpPr>
            <a:spLocks noGrp="1"/>
          </p:cNvSpPr>
          <p:nvPr>
            <p:ph type="sldNum" sz="quarter" idx="12"/>
          </p:nvPr>
        </p:nvSpPr>
        <p:spPr/>
        <p:txBody>
          <a:bodyPr/>
          <a:lstStyle/>
          <a:p>
            <a:fld id="{A4EE8ABB-C256-4038-A1AF-8020C75863AA}" type="slidenum">
              <a:rPr lang="en-AU" smtClean="0"/>
              <a:t>‹#›</a:t>
            </a:fld>
            <a:endParaRPr lang="en-AU"/>
          </a:p>
        </p:txBody>
      </p:sp>
    </p:spTree>
    <p:extLst>
      <p:ext uri="{BB962C8B-B14F-4D97-AF65-F5344CB8AC3E}">
        <p14:creationId xmlns:p14="http://schemas.microsoft.com/office/powerpoint/2010/main" val="421717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D17D-5C7B-0BDF-7816-80B9661FFCE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67DD898-8678-E075-D896-2AADADF498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0147E69-943E-9CDC-8AAE-FECDD1D5DD0D}"/>
              </a:ext>
            </a:extLst>
          </p:cNvPr>
          <p:cNvSpPr>
            <a:spLocks noGrp="1"/>
          </p:cNvSpPr>
          <p:nvPr>
            <p:ph type="dt" sz="half" idx="10"/>
          </p:nvPr>
        </p:nvSpPr>
        <p:spPr/>
        <p:txBody>
          <a:bodyPr/>
          <a:lstStyle/>
          <a:p>
            <a:fld id="{B0BC6F4D-A9FC-463A-A761-523CEFAE19F7}" type="datetimeFigureOut">
              <a:rPr lang="en-AU" smtClean="0"/>
              <a:t>17/07/2026</a:t>
            </a:fld>
            <a:endParaRPr lang="en-AU"/>
          </a:p>
        </p:txBody>
      </p:sp>
      <p:sp>
        <p:nvSpPr>
          <p:cNvPr id="5" name="Footer Placeholder 4">
            <a:extLst>
              <a:ext uri="{FF2B5EF4-FFF2-40B4-BE49-F238E27FC236}">
                <a16:creationId xmlns:a16="http://schemas.microsoft.com/office/drawing/2014/main" id="{7DBBF110-9280-DEEA-EDA5-E933D932E5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2F50192-E430-EF92-064A-262D6BB084B8}"/>
              </a:ext>
            </a:extLst>
          </p:cNvPr>
          <p:cNvSpPr>
            <a:spLocks noGrp="1"/>
          </p:cNvSpPr>
          <p:nvPr>
            <p:ph type="sldNum" sz="quarter" idx="12"/>
          </p:nvPr>
        </p:nvSpPr>
        <p:spPr/>
        <p:txBody>
          <a:bodyPr/>
          <a:lstStyle/>
          <a:p>
            <a:fld id="{A4EE8ABB-C256-4038-A1AF-8020C75863AA}" type="slidenum">
              <a:rPr lang="en-AU" smtClean="0"/>
              <a:t>‹#›</a:t>
            </a:fld>
            <a:endParaRPr lang="en-AU"/>
          </a:p>
        </p:txBody>
      </p:sp>
    </p:spTree>
    <p:extLst>
      <p:ext uri="{BB962C8B-B14F-4D97-AF65-F5344CB8AC3E}">
        <p14:creationId xmlns:p14="http://schemas.microsoft.com/office/powerpoint/2010/main" val="97258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8B6AAB-8D0C-C972-25E9-A53C7E64D2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721F43E-B379-98C2-196D-89191915C5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49788CB-6D84-8DD1-E1AB-D176F372AA10}"/>
              </a:ext>
            </a:extLst>
          </p:cNvPr>
          <p:cNvSpPr>
            <a:spLocks noGrp="1"/>
          </p:cNvSpPr>
          <p:nvPr>
            <p:ph type="dt" sz="half" idx="10"/>
          </p:nvPr>
        </p:nvSpPr>
        <p:spPr/>
        <p:txBody>
          <a:bodyPr/>
          <a:lstStyle/>
          <a:p>
            <a:fld id="{B0BC6F4D-A9FC-463A-A761-523CEFAE19F7}" type="datetimeFigureOut">
              <a:rPr lang="en-AU" smtClean="0"/>
              <a:t>17/07/2026</a:t>
            </a:fld>
            <a:endParaRPr lang="en-AU"/>
          </a:p>
        </p:txBody>
      </p:sp>
      <p:sp>
        <p:nvSpPr>
          <p:cNvPr id="5" name="Footer Placeholder 4">
            <a:extLst>
              <a:ext uri="{FF2B5EF4-FFF2-40B4-BE49-F238E27FC236}">
                <a16:creationId xmlns:a16="http://schemas.microsoft.com/office/drawing/2014/main" id="{F8A6B776-9988-574B-EDFE-7FB9BFCE106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9BA4499-44CE-C0D6-C1EE-E81BBFA23F6D}"/>
              </a:ext>
            </a:extLst>
          </p:cNvPr>
          <p:cNvSpPr>
            <a:spLocks noGrp="1"/>
          </p:cNvSpPr>
          <p:nvPr>
            <p:ph type="sldNum" sz="quarter" idx="12"/>
          </p:nvPr>
        </p:nvSpPr>
        <p:spPr/>
        <p:txBody>
          <a:bodyPr/>
          <a:lstStyle/>
          <a:p>
            <a:fld id="{A4EE8ABB-C256-4038-A1AF-8020C75863AA}" type="slidenum">
              <a:rPr lang="en-AU" smtClean="0"/>
              <a:t>‹#›</a:t>
            </a:fld>
            <a:endParaRPr lang="en-AU"/>
          </a:p>
        </p:txBody>
      </p:sp>
    </p:spTree>
    <p:extLst>
      <p:ext uri="{BB962C8B-B14F-4D97-AF65-F5344CB8AC3E}">
        <p14:creationId xmlns:p14="http://schemas.microsoft.com/office/powerpoint/2010/main" val="31210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7C1B-8823-AC22-2511-A471B063F1F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ACAD428-3D39-AA58-3873-900C76F3CB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69AC372-3975-541F-A327-05AD73122F79}"/>
              </a:ext>
            </a:extLst>
          </p:cNvPr>
          <p:cNvSpPr>
            <a:spLocks noGrp="1"/>
          </p:cNvSpPr>
          <p:nvPr>
            <p:ph type="dt" sz="half" idx="10"/>
          </p:nvPr>
        </p:nvSpPr>
        <p:spPr/>
        <p:txBody>
          <a:bodyPr/>
          <a:lstStyle/>
          <a:p>
            <a:fld id="{B0BC6F4D-A9FC-463A-A761-523CEFAE19F7}" type="datetimeFigureOut">
              <a:rPr lang="en-AU" smtClean="0"/>
              <a:t>17/07/2026</a:t>
            </a:fld>
            <a:endParaRPr lang="en-AU"/>
          </a:p>
        </p:txBody>
      </p:sp>
      <p:sp>
        <p:nvSpPr>
          <p:cNvPr id="5" name="Footer Placeholder 4">
            <a:extLst>
              <a:ext uri="{FF2B5EF4-FFF2-40B4-BE49-F238E27FC236}">
                <a16:creationId xmlns:a16="http://schemas.microsoft.com/office/drawing/2014/main" id="{5D9AC6C8-1D49-04D9-D745-284DA166CC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208F967-E937-F368-04E8-2929EAA1CBBA}"/>
              </a:ext>
            </a:extLst>
          </p:cNvPr>
          <p:cNvSpPr>
            <a:spLocks noGrp="1"/>
          </p:cNvSpPr>
          <p:nvPr>
            <p:ph type="sldNum" sz="quarter" idx="12"/>
          </p:nvPr>
        </p:nvSpPr>
        <p:spPr/>
        <p:txBody>
          <a:bodyPr/>
          <a:lstStyle/>
          <a:p>
            <a:fld id="{A4EE8ABB-C256-4038-A1AF-8020C75863AA}" type="slidenum">
              <a:rPr lang="en-AU" smtClean="0"/>
              <a:t>‹#›</a:t>
            </a:fld>
            <a:endParaRPr lang="en-AU"/>
          </a:p>
        </p:txBody>
      </p:sp>
    </p:spTree>
    <p:extLst>
      <p:ext uri="{BB962C8B-B14F-4D97-AF65-F5344CB8AC3E}">
        <p14:creationId xmlns:p14="http://schemas.microsoft.com/office/powerpoint/2010/main" val="153204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BF64-F995-79EC-B5F7-87A8664B5A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1FB61C6-1A2C-37A0-226A-19951CD17E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0A22FF-B1D1-A47A-C119-99C56BE6C756}"/>
              </a:ext>
            </a:extLst>
          </p:cNvPr>
          <p:cNvSpPr>
            <a:spLocks noGrp="1"/>
          </p:cNvSpPr>
          <p:nvPr>
            <p:ph type="dt" sz="half" idx="10"/>
          </p:nvPr>
        </p:nvSpPr>
        <p:spPr/>
        <p:txBody>
          <a:bodyPr/>
          <a:lstStyle/>
          <a:p>
            <a:fld id="{B0BC6F4D-A9FC-463A-A761-523CEFAE19F7}" type="datetimeFigureOut">
              <a:rPr lang="en-AU" smtClean="0"/>
              <a:t>17/07/2026</a:t>
            </a:fld>
            <a:endParaRPr lang="en-AU"/>
          </a:p>
        </p:txBody>
      </p:sp>
      <p:sp>
        <p:nvSpPr>
          <p:cNvPr id="5" name="Footer Placeholder 4">
            <a:extLst>
              <a:ext uri="{FF2B5EF4-FFF2-40B4-BE49-F238E27FC236}">
                <a16:creationId xmlns:a16="http://schemas.microsoft.com/office/drawing/2014/main" id="{83C880DC-35D1-1620-0974-56F6A7A51CD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FBACA2-EC34-20AB-2A48-95463A2F8337}"/>
              </a:ext>
            </a:extLst>
          </p:cNvPr>
          <p:cNvSpPr>
            <a:spLocks noGrp="1"/>
          </p:cNvSpPr>
          <p:nvPr>
            <p:ph type="sldNum" sz="quarter" idx="12"/>
          </p:nvPr>
        </p:nvSpPr>
        <p:spPr/>
        <p:txBody>
          <a:bodyPr/>
          <a:lstStyle/>
          <a:p>
            <a:fld id="{A4EE8ABB-C256-4038-A1AF-8020C75863AA}" type="slidenum">
              <a:rPr lang="en-AU" smtClean="0"/>
              <a:t>‹#›</a:t>
            </a:fld>
            <a:endParaRPr lang="en-AU"/>
          </a:p>
        </p:txBody>
      </p:sp>
    </p:spTree>
    <p:extLst>
      <p:ext uri="{BB962C8B-B14F-4D97-AF65-F5344CB8AC3E}">
        <p14:creationId xmlns:p14="http://schemas.microsoft.com/office/powerpoint/2010/main" val="151802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68A6-1E07-81B7-F95C-A22F546755F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BB23303-2132-80A7-4130-3CE723EC5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6213E8-0F1D-CC52-8EF8-0B88B2C48A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14947C6-9823-C0B5-1A5A-D02A8361A998}"/>
              </a:ext>
            </a:extLst>
          </p:cNvPr>
          <p:cNvSpPr>
            <a:spLocks noGrp="1"/>
          </p:cNvSpPr>
          <p:nvPr>
            <p:ph type="dt" sz="half" idx="10"/>
          </p:nvPr>
        </p:nvSpPr>
        <p:spPr/>
        <p:txBody>
          <a:bodyPr/>
          <a:lstStyle/>
          <a:p>
            <a:fld id="{B0BC6F4D-A9FC-463A-A761-523CEFAE19F7}" type="datetimeFigureOut">
              <a:rPr lang="en-AU" smtClean="0"/>
              <a:t>17/07/2026</a:t>
            </a:fld>
            <a:endParaRPr lang="en-AU"/>
          </a:p>
        </p:txBody>
      </p:sp>
      <p:sp>
        <p:nvSpPr>
          <p:cNvPr id="6" name="Footer Placeholder 5">
            <a:extLst>
              <a:ext uri="{FF2B5EF4-FFF2-40B4-BE49-F238E27FC236}">
                <a16:creationId xmlns:a16="http://schemas.microsoft.com/office/drawing/2014/main" id="{31F2B801-6F29-B588-1956-B25AF431443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BF467A2-3F79-CD3F-936A-AD4193C0DB80}"/>
              </a:ext>
            </a:extLst>
          </p:cNvPr>
          <p:cNvSpPr>
            <a:spLocks noGrp="1"/>
          </p:cNvSpPr>
          <p:nvPr>
            <p:ph type="sldNum" sz="quarter" idx="12"/>
          </p:nvPr>
        </p:nvSpPr>
        <p:spPr/>
        <p:txBody>
          <a:bodyPr/>
          <a:lstStyle/>
          <a:p>
            <a:fld id="{A4EE8ABB-C256-4038-A1AF-8020C75863AA}" type="slidenum">
              <a:rPr lang="en-AU" smtClean="0"/>
              <a:t>‹#›</a:t>
            </a:fld>
            <a:endParaRPr lang="en-AU"/>
          </a:p>
        </p:txBody>
      </p:sp>
    </p:spTree>
    <p:extLst>
      <p:ext uri="{BB962C8B-B14F-4D97-AF65-F5344CB8AC3E}">
        <p14:creationId xmlns:p14="http://schemas.microsoft.com/office/powerpoint/2010/main" val="374119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806B-FA8F-157E-E0F4-03DEB327B64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C5BF5C2-7664-76E5-3BB0-81A63496D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CCE5E-550A-6B6B-E65F-A5594A0139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CEBC249-5647-51DD-F6D2-403965CCA5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51771-E1F4-9402-DFCE-C0E6DC54F2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2DDB745-8EAB-F628-0AE3-09A4DBADD682}"/>
              </a:ext>
            </a:extLst>
          </p:cNvPr>
          <p:cNvSpPr>
            <a:spLocks noGrp="1"/>
          </p:cNvSpPr>
          <p:nvPr>
            <p:ph type="dt" sz="half" idx="10"/>
          </p:nvPr>
        </p:nvSpPr>
        <p:spPr/>
        <p:txBody>
          <a:bodyPr/>
          <a:lstStyle/>
          <a:p>
            <a:fld id="{B0BC6F4D-A9FC-463A-A761-523CEFAE19F7}" type="datetimeFigureOut">
              <a:rPr lang="en-AU" smtClean="0"/>
              <a:t>17/07/2026</a:t>
            </a:fld>
            <a:endParaRPr lang="en-AU"/>
          </a:p>
        </p:txBody>
      </p:sp>
      <p:sp>
        <p:nvSpPr>
          <p:cNvPr id="8" name="Footer Placeholder 7">
            <a:extLst>
              <a:ext uri="{FF2B5EF4-FFF2-40B4-BE49-F238E27FC236}">
                <a16:creationId xmlns:a16="http://schemas.microsoft.com/office/drawing/2014/main" id="{06804C15-A338-280B-50E9-9232459C911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A2F2417-6078-A716-C935-421EB5852933}"/>
              </a:ext>
            </a:extLst>
          </p:cNvPr>
          <p:cNvSpPr>
            <a:spLocks noGrp="1"/>
          </p:cNvSpPr>
          <p:nvPr>
            <p:ph type="sldNum" sz="quarter" idx="12"/>
          </p:nvPr>
        </p:nvSpPr>
        <p:spPr/>
        <p:txBody>
          <a:bodyPr/>
          <a:lstStyle/>
          <a:p>
            <a:fld id="{A4EE8ABB-C256-4038-A1AF-8020C75863AA}" type="slidenum">
              <a:rPr lang="en-AU" smtClean="0"/>
              <a:t>‹#›</a:t>
            </a:fld>
            <a:endParaRPr lang="en-AU"/>
          </a:p>
        </p:txBody>
      </p:sp>
    </p:spTree>
    <p:extLst>
      <p:ext uri="{BB962C8B-B14F-4D97-AF65-F5344CB8AC3E}">
        <p14:creationId xmlns:p14="http://schemas.microsoft.com/office/powerpoint/2010/main" val="387944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6F67-9C28-D700-D997-EE1800B9CDB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113D07F-63F6-BACA-8A82-ED2C548C0E0D}"/>
              </a:ext>
            </a:extLst>
          </p:cNvPr>
          <p:cNvSpPr>
            <a:spLocks noGrp="1"/>
          </p:cNvSpPr>
          <p:nvPr>
            <p:ph type="dt" sz="half" idx="10"/>
          </p:nvPr>
        </p:nvSpPr>
        <p:spPr/>
        <p:txBody>
          <a:bodyPr/>
          <a:lstStyle/>
          <a:p>
            <a:fld id="{B0BC6F4D-A9FC-463A-A761-523CEFAE19F7}" type="datetimeFigureOut">
              <a:rPr lang="en-AU" smtClean="0"/>
              <a:t>17/07/2026</a:t>
            </a:fld>
            <a:endParaRPr lang="en-AU"/>
          </a:p>
        </p:txBody>
      </p:sp>
      <p:sp>
        <p:nvSpPr>
          <p:cNvPr id="4" name="Footer Placeholder 3">
            <a:extLst>
              <a:ext uri="{FF2B5EF4-FFF2-40B4-BE49-F238E27FC236}">
                <a16:creationId xmlns:a16="http://schemas.microsoft.com/office/drawing/2014/main" id="{10FC0E97-2F95-C3E2-4E83-1AE0E7ECB16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4E4EE46-A708-B7E8-9547-4F9E507A115D}"/>
              </a:ext>
            </a:extLst>
          </p:cNvPr>
          <p:cNvSpPr>
            <a:spLocks noGrp="1"/>
          </p:cNvSpPr>
          <p:nvPr>
            <p:ph type="sldNum" sz="quarter" idx="12"/>
          </p:nvPr>
        </p:nvSpPr>
        <p:spPr/>
        <p:txBody>
          <a:bodyPr/>
          <a:lstStyle/>
          <a:p>
            <a:fld id="{A4EE8ABB-C256-4038-A1AF-8020C75863AA}" type="slidenum">
              <a:rPr lang="en-AU" smtClean="0"/>
              <a:t>‹#›</a:t>
            </a:fld>
            <a:endParaRPr lang="en-AU"/>
          </a:p>
        </p:txBody>
      </p:sp>
    </p:spTree>
    <p:extLst>
      <p:ext uri="{BB962C8B-B14F-4D97-AF65-F5344CB8AC3E}">
        <p14:creationId xmlns:p14="http://schemas.microsoft.com/office/powerpoint/2010/main" val="37552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2B3A1-CBBA-A3D1-347D-07B32AA534A6}"/>
              </a:ext>
            </a:extLst>
          </p:cNvPr>
          <p:cNvSpPr>
            <a:spLocks noGrp="1"/>
          </p:cNvSpPr>
          <p:nvPr>
            <p:ph type="dt" sz="half" idx="10"/>
          </p:nvPr>
        </p:nvSpPr>
        <p:spPr/>
        <p:txBody>
          <a:bodyPr/>
          <a:lstStyle/>
          <a:p>
            <a:fld id="{B0BC6F4D-A9FC-463A-A761-523CEFAE19F7}" type="datetimeFigureOut">
              <a:rPr lang="en-AU" smtClean="0"/>
              <a:t>17/07/2026</a:t>
            </a:fld>
            <a:endParaRPr lang="en-AU"/>
          </a:p>
        </p:txBody>
      </p:sp>
      <p:sp>
        <p:nvSpPr>
          <p:cNvPr id="3" name="Footer Placeholder 2">
            <a:extLst>
              <a:ext uri="{FF2B5EF4-FFF2-40B4-BE49-F238E27FC236}">
                <a16:creationId xmlns:a16="http://schemas.microsoft.com/office/drawing/2014/main" id="{3985F8F0-293A-D957-F0A8-AF93D19A2D5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0EC919D-257B-26F1-831B-72E6F1E79A5D}"/>
              </a:ext>
            </a:extLst>
          </p:cNvPr>
          <p:cNvSpPr>
            <a:spLocks noGrp="1"/>
          </p:cNvSpPr>
          <p:nvPr>
            <p:ph type="sldNum" sz="quarter" idx="12"/>
          </p:nvPr>
        </p:nvSpPr>
        <p:spPr/>
        <p:txBody>
          <a:bodyPr/>
          <a:lstStyle/>
          <a:p>
            <a:fld id="{A4EE8ABB-C256-4038-A1AF-8020C75863AA}" type="slidenum">
              <a:rPr lang="en-AU" smtClean="0"/>
              <a:t>‹#›</a:t>
            </a:fld>
            <a:endParaRPr lang="en-AU"/>
          </a:p>
        </p:txBody>
      </p:sp>
    </p:spTree>
    <p:extLst>
      <p:ext uri="{BB962C8B-B14F-4D97-AF65-F5344CB8AC3E}">
        <p14:creationId xmlns:p14="http://schemas.microsoft.com/office/powerpoint/2010/main" val="234333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92BB8-58EF-091F-B301-5BAA867AC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7C584FF-68CE-669E-0E29-F4671F82E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CFA45DF-1FBA-F300-9F90-40C0E0A0E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0CD4B-1F87-CA9E-33A3-69465C01886B}"/>
              </a:ext>
            </a:extLst>
          </p:cNvPr>
          <p:cNvSpPr>
            <a:spLocks noGrp="1"/>
          </p:cNvSpPr>
          <p:nvPr>
            <p:ph type="dt" sz="half" idx="10"/>
          </p:nvPr>
        </p:nvSpPr>
        <p:spPr/>
        <p:txBody>
          <a:bodyPr/>
          <a:lstStyle/>
          <a:p>
            <a:fld id="{B0BC6F4D-A9FC-463A-A761-523CEFAE19F7}" type="datetimeFigureOut">
              <a:rPr lang="en-AU" smtClean="0"/>
              <a:t>17/07/2026</a:t>
            </a:fld>
            <a:endParaRPr lang="en-AU"/>
          </a:p>
        </p:txBody>
      </p:sp>
      <p:sp>
        <p:nvSpPr>
          <p:cNvPr id="6" name="Footer Placeholder 5">
            <a:extLst>
              <a:ext uri="{FF2B5EF4-FFF2-40B4-BE49-F238E27FC236}">
                <a16:creationId xmlns:a16="http://schemas.microsoft.com/office/drawing/2014/main" id="{974D2B59-0786-0C45-2051-75B5915B9B4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51936B6-0EB1-6081-F356-34CC1EDE3E42}"/>
              </a:ext>
            </a:extLst>
          </p:cNvPr>
          <p:cNvSpPr>
            <a:spLocks noGrp="1"/>
          </p:cNvSpPr>
          <p:nvPr>
            <p:ph type="sldNum" sz="quarter" idx="12"/>
          </p:nvPr>
        </p:nvSpPr>
        <p:spPr/>
        <p:txBody>
          <a:bodyPr/>
          <a:lstStyle/>
          <a:p>
            <a:fld id="{A4EE8ABB-C256-4038-A1AF-8020C75863AA}" type="slidenum">
              <a:rPr lang="en-AU" smtClean="0"/>
              <a:t>‹#›</a:t>
            </a:fld>
            <a:endParaRPr lang="en-AU"/>
          </a:p>
        </p:txBody>
      </p:sp>
    </p:spTree>
    <p:extLst>
      <p:ext uri="{BB962C8B-B14F-4D97-AF65-F5344CB8AC3E}">
        <p14:creationId xmlns:p14="http://schemas.microsoft.com/office/powerpoint/2010/main" val="321031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5C59-7A7F-6FCC-365F-6E3254FEF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CD1EF1D-56A2-B1D2-C934-19FE912E94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29D8050-F8BE-CA09-7886-A6ECD3AE7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BF396-6315-7D79-5FA3-F2D72AA08064}"/>
              </a:ext>
            </a:extLst>
          </p:cNvPr>
          <p:cNvSpPr>
            <a:spLocks noGrp="1"/>
          </p:cNvSpPr>
          <p:nvPr>
            <p:ph type="dt" sz="half" idx="10"/>
          </p:nvPr>
        </p:nvSpPr>
        <p:spPr/>
        <p:txBody>
          <a:bodyPr/>
          <a:lstStyle/>
          <a:p>
            <a:fld id="{B0BC6F4D-A9FC-463A-A761-523CEFAE19F7}" type="datetimeFigureOut">
              <a:rPr lang="en-AU" smtClean="0"/>
              <a:t>17/07/2026</a:t>
            </a:fld>
            <a:endParaRPr lang="en-AU"/>
          </a:p>
        </p:txBody>
      </p:sp>
      <p:sp>
        <p:nvSpPr>
          <p:cNvPr id="6" name="Footer Placeholder 5">
            <a:extLst>
              <a:ext uri="{FF2B5EF4-FFF2-40B4-BE49-F238E27FC236}">
                <a16:creationId xmlns:a16="http://schemas.microsoft.com/office/drawing/2014/main" id="{D7A63D09-648D-9D9A-215F-9F0306B75A0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5655117-D5CD-E59E-3CF4-9657B8530F94}"/>
              </a:ext>
            </a:extLst>
          </p:cNvPr>
          <p:cNvSpPr>
            <a:spLocks noGrp="1"/>
          </p:cNvSpPr>
          <p:nvPr>
            <p:ph type="sldNum" sz="quarter" idx="12"/>
          </p:nvPr>
        </p:nvSpPr>
        <p:spPr/>
        <p:txBody>
          <a:bodyPr/>
          <a:lstStyle/>
          <a:p>
            <a:fld id="{A4EE8ABB-C256-4038-A1AF-8020C75863AA}" type="slidenum">
              <a:rPr lang="en-AU" smtClean="0"/>
              <a:t>‹#›</a:t>
            </a:fld>
            <a:endParaRPr lang="en-AU"/>
          </a:p>
        </p:txBody>
      </p:sp>
    </p:spTree>
    <p:extLst>
      <p:ext uri="{BB962C8B-B14F-4D97-AF65-F5344CB8AC3E}">
        <p14:creationId xmlns:p14="http://schemas.microsoft.com/office/powerpoint/2010/main" val="272498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B359B8-A4EB-5D62-CF32-AC1FD0CBB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A9E5444-E012-B134-CBD6-44A058FFE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B2D4712-0D1B-7DED-331A-0EE28B220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BC6F4D-A9FC-463A-A761-523CEFAE19F7}" type="datetimeFigureOut">
              <a:rPr lang="en-AU" smtClean="0"/>
              <a:t>17/07/2026</a:t>
            </a:fld>
            <a:endParaRPr lang="en-AU"/>
          </a:p>
        </p:txBody>
      </p:sp>
      <p:sp>
        <p:nvSpPr>
          <p:cNvPr id="5" name="Footer Placeholder 4">
            <a:extLst>
              <a:ext uri="{FF2B5EF4-FFF2-40B4-BE49-F238E27FC236}">
                <a16:creationId xmlns:a16="http://schemas.microsoft.com/office/drawing/2014/main" id="{9D3D3AED-A060-74EB-B39C-77793F04E3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BAB6BD0-3099-CCE9-631E-74610E3D15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EE8ABB-C256-4038-A1AF-8020C75863AA}" type="slidenum">
              <a:rPr lang="en-AU" smtClean="0"/>
              <a:t>‹#›</a:t>
            </a:fld>
            <a:endParaRPr lang="en-AU"/>
          </a:p>
        </p:txBody>
      </p:sp>
    </p:spTree>
    <p:extLst>
      <p:ext uri="{BB962C8B-B14F-4D97-AF65-F5344CB8AC3E}">
        <p14:creationId xmlns:p14="http://schemas.microsoft.com/office/powerpoint/2010/main" val="335948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4462F-C8FC-B937-48AA-21B906A17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CB561-88F0-CDAB-2606-9EFB292BB92D}"/>
              </a:ext>
            </a:extLst>
          </p:cNvPr>
          <p:cNvSpPr>
            <a:spLocks noGrp="1"/>
          </p:cNvSpPr>
          <p:nvPr>
            <p:ph type="ctrTitle"/>
          </p:nvPr>
        </p:nvSpPr>
        <p:spPr>
          <a:xfrm>
            <a:off x="0" y="1689100"/>
            <a:ext cx="12192000" cy="3479800"/>
          </a:xfrm>
        </p:spPr>
        <p:txBody>
          <a:bodyPr>
            <a:normAutofit/>
          </a:bodyPr>
          <a:lstStyle/>
          <a:p>
            <a:r>
              <a:rPr lang="en-AU" sz="4200" b="1" dirty="0"/>
              <a:t>Local SAREX Participant Refresher Presentation</a:t>
            </a:r>
            <a:br>
              <a:rPr lang="en-AU" sz="4200" dirty="0"/>
            </a:br>
            <a:br>
              <a:rPr lang="en-AU" sz="4200" dirty="0"/>
            </a:br>
            <a:r>
              <a:rPr lang="en-AU" sz="2400" dirty="0"/>
              <a:t>This presentation has been developed for participants in a local SAREX. </a:t>
            </a:r>
            <a:br>
              <a:rPr lang="en-AU" sz="2400" dirty="0"/>
            </a:br>
            <a:r>
              <a:rPr lang="en-AU" sz="2400" dirty="0"/>
              <a:t>It is intended to be delivered either right before the SAREX or online during the week prior. </a:t>
            </a:r>
            <a:br>
              <a:rPr lang="en-AU" sz="2400" dirty="0"/>
            </a:br>
            <a:r>
              <a:rPr lang="en-AU" sz="2400" dirty="0"/>
              <a:t>Please feel free to skip over any content not relevant to your SAREX.</a:t>
            </a:r>
            <a:endParaRPr lang="en-AU" sz="4200" dirty="0"/>
          </a:p>
        </p:txBody>
      </p:sp>
      <p:sp>
        <p:nvSpPr>
          <p:cNvPr id="4" name="Rectangle 3">
            <a:extLst>
              <a:ext uri="{FF2B5EF4-FFF2-40B4-BE49-F238E27FC236}">
                <a16:creationId xmlns:a16="http://schemas.microsoft.com/office/drawing/2014/main" id="{BB8CD7B1-9190-F6AC-0FEE-5F908391E84E}"/>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CCAAFBB7-9E42-6A53-102D-B6F95D254931}"/>
              </a:ext>
            </a:extLst>
          </p:cNvPr>
          <p:cNvSpPr txBox="1">
            <a:spLocks noChangeArrowheads="1"/>
          </p:cNvSpPr>
          <p:nvPr/>
        </p:nvSpPr>
        <p:spPr bwMode="auto">
          <a:xfrm>
            <a:off x="379458" y="250569"/>
            <a:ext cx="538126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SAREX Toolkit</a:t>
            </a:r>
          </a:p>
        </p:txBody>
      </p:sp>
      <p:grpSp>
        <p:nvGrpSpPr>
          <p:cNvPr id="6" name="Group 5">
            <a:extLst>
              <a:ext uri="{FF2B5EF4-FFF2-40B4-BE49-F238E27FC236}">
                <a16:creationId xmlns:a16="http://schemas.microsoft.com/office/drawing/2014/main" id="{92A41573-D64A-13BF-597C-A67593A015E2}"/>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D54AE4F5-380A-86A1-5F0A-D1A060AC5C17}"/>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54B9DDCC-6EB9-C60F-56E5-8622AD9C4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spTree>
    <p:extLst>
      <p:ext uri="{BB962C8B-B14F-4D97-AF65-F5344CB8AC3E}">
        <p14:creationId xmlns:p14="http://schemas.microsoft.com/office/powerpoint/2010/main" val="287639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F796E-D5EE-F0D4-34FF-67D2532F1F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6CF8C9-CC83-6A88-A486-4B35A0C79847}"/>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D22C39AC-47DB-66B7-253B-55E79FCA45E7}"/>
              </a:ext>
            </a:extLst>
          </p:cNvPr>
          <p:cNvSpPr txBox="1">
            <a:spLocks noChangeArrowheads="1"/>
          </p:cNvSpPr>
          <p:nvPr/>
        </p:nvSpPr>
        <p:spPr bwMode="auto">
          <a:xfrm>
            <a:off x="379458" y="250569"/>
            <a:ext cx="81549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Search Pattens</a:t>
            </a:r>
          </a:p>
        </p:txBody>
      </p:sp>
      <p:grpSp>
        <p:nvGrpSpPr>
          <p:cNvPr id="6" name="Group 5">
            <a:extLst>
              <a:ext uri="{FF2B5EF4-FFF2-40B4-BE49-F238E27FC236}">
                <a16:creationId xmlns:a16="http://schemas.microsoft.com/office/drawing/2014/main" id="{C67A65E9-DC8B-128E-F308-49FBB147E717}"/>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7A1EC075-32BD-F7AD-362C-DE597D512FCC}"/>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D0530C97-4BC3-0665-9844-001B9EA88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sp>
        <p:nvSpPr>
          <p:cNvPr id="12" name="TextBox 11">
            <a:extLst>
              <a:ext uri="{FF2B5EF4-FFF2-40B4-BE49-F238E27FC236}">
                <a16:creationId xmlns:a16="http://schemas.microsoft.com/office/drawing/2014/main" id="{A4ACEE00-0F3D-7D93-1229-5C437E3B1D10}"/>
              </a:ext>
            </a:extLst>
          </p:cNvPr>
          <p:cNvSpPr txBox="1"/>
          <p:nvPr/>
        </p:nvSpPr>
        <p:spPr>
          <a:xfrm>
            <a:off x="442249" y="1233373"/>
            <a:ext cx="11006801" cy="5262979"/>
          </a:xfrm>
          <a:prstGeom prst="rect">
            <a:avLst/>
          </a:prstGeom>
          <a:noFill/>
        </p:spPr>
        <p:txBody>
          <a:bodyPr wrap="square" rtlCol="0">
            <a:spAutoFit/>
          </a:bodyPr>
          <a:lstStyle/>
          <a:p>
            <a:r>
              <a:rPr lang="en-AU" sz="2400" dirty="0">
                <a:latin typeface="Calibri" panose="020F0502020204030204" pitchFamily="34" charset="0"/>
                <a:cs typeface="Calibri" panose="020F0502020204030204" pitchFamily="34" charset="0"/>
              </a:rPr>
              <a:t>For any water-based search to have a good chance of success, the search must be carried out in a methodical fashion, starting in the place where the missing person is most likely to be located and also ensuring it covers the area thoroughly. </a:t>
            </a:r>
          </a:p>
          <a:p>
            <a:endParaRPr lang="en-AU" sz="2400" dirty="0">
              <a:latin typeface="Calibri" panose="020F0502020204030204" pitchFamily="34" charset="0"/>
              <a:cs typeface="Calibri" panose="020F0502020204030204" pitchFamily="34" charset="0"/>
            </a:endParaRPr>
          </a:p>
          <a:p>
            <a:r>
              <a:rPr lang="en-AU" sz="2400" dirty="0">
                <a:latin typeface="Calibri" panose="020F0502020204030204" pitchFamily="34" charset="0"/>
                <a:cs typeface="Calibri" panose="020F0502020204030204" pitchFamily="34" charset="0"/>
              </a:rPr>
              <a:t>Whichever search pattern is used, it must be suitable, feasible, acceptable and safe. The time, water conditions, wind drift and water currents will all influence decisions about which search pattern to use. Marking dye may also be used to help determine the water movement to assist in selecting the appropriate search pattern. </a:t>
            </a:r>
          </a:p>
          <a:p>
            <a:endParaRPr lang="en-AU" sz="2400" dirty="0">
              <a:latin typeface="Calibri" panose="020F0502020204030204" pitchFamily="34" charset="0"/>
              <a:cs typeface="Calibri" panose="020F0502020204030204" pitchFamily="34" charset="0"/>
            </a:endParaRPr>
          </a:p>
          <a:p>
            <a:r>
              <a:rPr lang="en-AU" sz="2400" dirty="0">
                <a:latin typeface="Calibri" panose="020F0502020204030204" pitchFamily="34" charset="0"/>
                <a:cs typeface="Calibri" panose="020F0502020204030204" pitchFamily="34" charset="0"/>
              </a:rPr>
              <a:t>The distance between each leg of the search will depend upon these factors, with the guiding principle being to ensure the search area is visually covered.</a:t>
            </a:r>
          </a:p>
          <a:p>
            <a:endParaRPr lang="en-AU" sz="2400" dirty="0">
              <a:latin typeface="Calibri" panose="020F0502020204030204" pitchFamily="34" charset="0"/>
              <a:cs typeface="Calibri" panose="020F0502020204030204" pitchFamily="34" charset="0"/>
            </a:endParaRPr>
          </a:p>
          <a:p>
            <a:r>
              <a:rPr lang="en-AU" sz="2400" dirty="0">
                <a:latin typeface="Calibri" panose="020F0502020204030204" pitchFamily="34" charset="0"/>
                <a:cs typeface="Calibri" panose="020F0502020204030204" pitchFamily="34" charset="0"/>
              </a:rPr>
              <a:t>The objective of surface searches is to look from above the water surface for submerged objects.</a:t>
            </a:r>
          </a:p>
        </p:txBody>
      </p:sp>
    </p:spTree>
    <p:extLst>
      <p:ext uri="{BB962C8B-B14F-4D97-AF65-F5344CB8AC3E}">
        <p14:creationId xmlns:p14="http://schemas.microsoft.com/office/powerpoint/2010/main" val="236260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09565-945E-9D9F-BFC6-A556D6D9720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3339733-EC57-7CFF-E721-2F19F12AE25E}"/>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182BE503-DBBA-F798-D9C3-0E13519A914B}"/>
              </a:ext>
            </a:extLst>
          </p:cNvPr>
          <p:cNvSpPr txBox="1">
            <a:spLocks noChangeArrowheads="1"/>
          </p:cNvSpPr>
          <p:nvPr/>
        </p:nvSpPr>
        <p:spPr bwMode="auto">
          <a:xfrm>
            <a:off x="379458" y="250569"/>
            <a:ext cx="81549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Line Search </a:t>
            </a:r>
          </a:p>
        </p:txBody>
      </p:sp>
      <p:grpSp>
        <p:nvGrpSpPr>
          <p:cNvPr id="6" name="Group 5">
            <a:extLst>
              <a:ext uri="{FF2B5EF4-FFF2-40B4-BE49-F238E27FC236}">
                <a16:creationId xmlns:a16="http://schemas.microsoft.com/office/drawing/2014/main" id="{F070CA89-6811-0186-C861-DA1E2E4CE38D}"/>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18CFBBD1-8126-826D-BF47-37F71B45547F}"/>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941D65EB-618C-A871-3C79-5A14EE72D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sp>
        <p:nvSpPr>
          <p:cNvPr id="12" name="TextBox 11">
            <a:extLst>
              <a:ext uri="{FF2B5EF4-FFF2-40B4-BE49-F238E27FC236}">
                <a16:creationId xmlns:a16="http://schemas.microsoft.com/office/drawing/2014/main" id="{F29C08B8-4F12-0DD5-D0A1-6CF4B9A04DEB}"/>
              </a:ext>
            </a:extLst>
          </p:cNvPr>
          <p:cNvSpPr txBox="1"/>
          <p:nvPr/>
        </p:nvSpPr>
        <p:spPr>
          <a:xfrm>
            <a:off x="442249" y="1233373"/>
            <a:ext cx="11006801" cy="4154984"/>
          </a:xfrm>
          <a:prstGeom prst="rect">
            <a:avLst/>
          </a:prstGeom>
          <a:noFill/>
        </p:spPr>
        <p:txBody>
          <a:bodyPr wrap="square" rtlCol="0">
            <a:spAutoFit/>
          </a:bodyPr>
          <a:lstStyle/>
          <a:p>
            <a:r>
              <a:rPr lang="en-AU" sz="2400" dirty="0">
                <a:latin typeface="Calibri" panose="020F0502020204030204" pitchFamily="34" charset="0"/>
                <a:cs typeface="Calibri" panose="020F0502020204030204" pitchFamily="34" charset="0"/>
              </a:rPr>
              <a:t>Line search pattern, also known as parallel line search, involves team members moving in a straight line from the last know location in the direction of the wind or current. The distance between personnel participating will depend on factors including:</a:t>
            </a:r>
          </a:p>
          <a:p>
            <a:endParaRPr lang="en-AU"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What gear and equipment they are using</a:t>
            </a:r>
          </a:p>
          <a:p>
            <a:pPr marL="342900" indent="-342900">
              <a:buFont typeface="Arial" panose="020B0604020202020204" pitchFamily="34" charset="0"/>
              <a:buChar char="•"/>
            </a:pPr>
            <a:endParaRPr lang="en-AU"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The depth of the water</a:t>
            </a:r>
          </a:p>
          <a:p>
            <a:pPr marL="342900" indent="-342900">
              <a:buFont typeface="Arial" panose="020B0604020202020204" pitchFamily="34" charset="0"/>
              <a:buChar char="•"/>
            </a:pPr>
            <a:endParaRPr lang="en-AU"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Sea conditions</a:t>
            </a:r>
          </a:p>
          <a:p>
            <a:pPr marL="342900" indent="-342900">
              <a:buFont typeface="Arial" panose="020B0604020202020204" pitchFamily="34" charset="0"/>
              <a:buChar char="•"/>
            </a:pPr>
            <a:endParaRPr lang="en-AU"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Water clarity—the less clear the water, the closer together the searchers must be</a:t>
            </a:r>
          </a:p>
        </p:txBody>
      </p:sp>
    </p:spTree>
    <p:extLst>
      <p:ext uri="{BB962C8B-B14F-4D97-AF65-F5344CB8AC3E}">
        <p14:creationId xmlns:p14="http://schemas.microsoft.com/office/powerpoint/2010/main" val="358518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C7E0F-A06F-FFEC-25CF-7FC04C06E05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B11B0FC-4F7C-07B3-2F27-465437CFE371}"/>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836EC660-F122-D1E2-78F0-4494F0D8D73B}"/>
              </a:ext>
            </a:extLst>
          </p:cNvPr>
          <p:cNvSpPr txBox="1">
            <a:spLocks noChangeArrowheads="1"/>
          </p:cNvSpPr>
          <p:nvPr/>
        </p:nvSpPr>
        <p:spPr bwMode="auto">
          <a:xfrm>
            <a:off x="379458" y="250569"/>
            <a:ext cx="81549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Line Search</a:t>
            </a:r>
          </a:p>
        </p:txBody>
      </p:sp>
      <p:grpSp>
        <p:nvGrpSpPr>
          <p:cNvPr id="6" name="Group 5">
            <a:extLst>
              <a:ext uri="{FF2B5EF4-FFF2-40B4-BE49-F238E27FC236}">
                <a16:creationId xmlns:a16="http://schemas.microsoft.com/office/drawing/2014/main" id="{F9DD323D-5A7F-36DE-10EA-F72776D58637}"/>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53360FCC-1B3C-CD26-D957-4D92E19236F7}"/>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7C49B1E8-EA2E-A0CD-5822-52EECF729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pic>
        <p:nvPicPr>
          <p:cNvPr id="9" name="Picture 8">
            <a:extLst>
              <a:ext uri="{FF2B5EF4-FFF2-40B4-BE49-F238E27FC236}">
                <a16:creationId xmlns:a16="http://schemas.microsoft.com/office/drawing/2014/main" id="{EA96F89E-02F7-FD70-F979-D61C03A005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013" y="1171858"/>
            <a:ext cx="5231529" cy="5231529"/>
          </a:xfrm>
          <a:prstGeom prst="rect">
            <a:avLst/>
          </a:prstGeom>
        </p:spPr>
      </p:pic>
      <p:pic>
        <p:nvPicPr>
          <p:cNvPr id="10" name="Picture 9">
            <a:extLst>
              <a:ext uri="{FF2B5EF4-FFF2-40B4-BE49-F238E27FC236}">
                <a16:creationId xmlns:a16="http://schemas.microsoft.com/office/drawing/2014/main" id="{EEE7C547-B188-621A-554B-21DAE1B3AB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58" y="1171859"/>
            <a:ext cx="5231530" cy="5231530"/>
          </a:xfrm>
          <a:prstGeom prst="rect">
            <a:avLst/>
          </a:prstGeom>
        </p:spPr>
      </p:pic>
    </p:spTree>
    <p:extLst>
      <p:ext uri="{BB962C8B-B14F-4D97-AF65-F5344CB8AC3E}">
        <p14:creationId xmlns:p14="http://schemas.microsoft.com/office/powerpoint/2010/main" val="1300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4EB80-7EB2-D474-A6CE-B2C840F0ED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359EB3-9DBB-30C3-3A05-6914BE68A9BE}"/>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8E80638A-214D-D5C7-68D6-AAA4DB86BB47}"/>
              </a:ext>
            </a:extLst>
          </p:cNvPr>
          <p:cNvSpPr txBox="1">
            <a:spLocks noChangeArrowheads="1"/>
          </p:cNvSpPr>
          <p:nvPr/>
        </p:nvSpPr>
        <p:spPr bwMode="auto">
          <a:xfrm>
            <a:off x="379458" y="250569"/>
            <a:ext cx="81549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Creeping Line</a:t>
            </a:r>
          </a:p>
        </p:txBody>
      </p:sp>
      <p:grpSp>
        <p:nvGrpSpPr>
          <p:cNvPr id="6" name="Group 5">
            <a:extLst>
              <a:ext uri="{FF2B5EF4-FFF2-40B4-BE49-F238E27FC236}">
                <a16:creationId xmlns:a16="http://schemas.microsoft.com/office/drawing/2014/main" id="{44AD7EC5-AB69-E9D5-D0B0-4AC0F26A0C9B}"/>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BD130875-39D1-0380-8765-5372AE490A69}"/>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C43D337C-0A98-B584-D0BD-320C0D375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sp>
        <p:nvSpPr>
          <p:cNvPr id="12" name="TextBox 11">
            <a:extLst>
              <a:ext uri="{FF2B5EF4-FFF2-40B4-BE49-F238E27FC236}">
                <a16:creationId xmlns:a16="http://schemas.microsoft.com/office/drawing/2014/main" id="{1F6F59D0-D5AE-B605-43BA-1F8675B878F7}"/>
              </a:ext>
            </a:extLst>
          </p:cNvPr>
          <p:cNvSpPr txBox="1"/>
          <p:nvPr/>
        </p:nvSpPr>
        <p:spPr>
          <a:xfrm>
            <a:off x="442249" y="1233373"/>
            <a:ext cx="11006801" cy="1938992"/>
          </a:xfrm>
          <a:prstGeom prst="rect">
            <a:avLst/>
          </a:prstGeom>
          <a:noFill/>
        </p:spPr>
        <p:txBody>
          <a:bodyPr wrap="square" rtlCol="0">
            <a:spAutoFit/>
          </a:bodyPr>
          <a:lstStyle/>
          <a:p>
            <a:r>
              <a:rPr lang="en-AU" sz="2400" dirty="0">
                <a:latin typeface="Calibri" panose="020F0502020204030204" pitchFamily="34" charset="0"/>
                <a:cs typeface="Calibri" panose="020F0502020204030204" pitchFamily="34" charset="0"/>
              </a:rPr>
              <a:t>The creeping line search pattern involves moving back and forth in making gradual increments parallel to the previous track. </a:t>
            </a:r>
          </a:p>
          <a:p>
            <a:endParaRPr lang="en-AU" sz="2400" dirty="0">
              <a:latin typeface="Calibri" panose="020F0502020204030204" pitchFamily="34" charset="0"/>
              <a:cs typeface="Calibri" panose="020F0502020204030204" pitchFamily="34" charset="0"/>
            </a:endParaRPr>
          </a:p>
          <a:p>
            <a:r>
              <a:rPr lang="en-AU" sz="2400" dirty="0">
                <a:latin typeface="Calibri" panose="020F0502020204030204" pitchFamily="34" charset="0"/>
                <a:cs typeface="Calibri" panose="020F0502020204030204" pitchFamily="34" charset="0"/>
              </a:rPr>
              <a:t>Starting from the last known location, the pattern will follow the measured direction of the current where the missing object or person is likely to have also drifted. </a:t>
            </a:r>
          </a:p>
        </p:txBody>
      </p:sp>
    </p:spTree>
    <p:extLst>
      <p:ext uri="{BB962C8B-B14F-4D97-AF65-F5344CB8AC3E}">
        <p14:creationId xmlns:p14="http://schemas.microsoft.com/office/powerpoint/2010/main" val="1610333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B2254-0E39-624D-8E15-371CFB44050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6BBE036-574F-A2D1-608E-168211F4F3B6}"/>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7676B4AB-56BF-129D-97CC-26FC7B17E07B}"/>
              </a:ext>
            </a:extLst>
          </p:cNvPr>
          <p:cNvSpPr txBox="1">
            <a:spLocks noChangeArrowheads="1"/>
          </p:cNvSpPr>
          <p:nvPr/>
        </p:nvSpPr>
        <p:spPr bwMode="auto">
          <a:xfrm>
            <a:off x="379458" y="250569"/>
            <a:ext cx="81549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Creeping Line</a:t>
            </a:r>
          </a:p>
        </p:txBody>
      </p:sp>
      <p:grpSp>
        <p:nvGrpSpPr>
          <p:cNvPr id="6" name="Group 5">
            <a:extLst>
              <a:ext uri="{FF2B5EF4-FFF2-40B4-BE49-F238E27FC236}">
                <a16:creationId xmlns:a16="http://schemas.microsoft.com/office/drawing/2014/main" id="{05D7AE1D-AC03-C600-4D67-5C3E15911BB2}"/>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141C44EC-E14B-BAA0-5913-F400190E25DB}"/>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4BB81768-7409-3E56-6662-53E0D9C1B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pic>
        <p:nvPicPr>
          <p:cNvPr id="9" name="Picture 8">
            <a:extLst>
              <a:ext uri="{FF2B5EF4-FFF2-40B4-BE49-F238E27FC236}">
                <a16:creationId xmlns:a16="http://schemas.microsoft.com/office/drawing/2014/main" id="{83A0DD0C-C11B-B664-58EE-C76CAB52E4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95763" y="1171858"/>
            <a:ext cx="5202028" cy="5231529"/>
          </a:xfrm>
          <a:prstGeom prst="rect">
            <a:avLst/>
          </a:prstGeom>
        </p:spPr>
      </p:pic>
      <p:pic>
        <p:nvPicPr>
          <p:cNvPr id="10" name="Picture 9">
            <a:extLst>
              <a:ext uri="{FF2B5EF4-FFF2-40B4-BE49-F238E27FC236}">
                <a16:creationId xmlns:a16="http://schemas.microsoft.com/office/drawing/2014/main" id="{447E8599-0929-9DF1-054A-344339C2501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9458" y="1171859"/>
            <a:ext cx="5231530" cy="5231530"/>
          </a:xfrm>
          <a:prstGeom prst="rect">
            <a:avLst/>
          </a:prstGeom>
        </p:spPr>
      </p:pic>
    </p:spTree>
    <p:extLst>
      <p:ext uri="{BB962C8B-B14F-4D97-AF65-F5344CB8AC3E}">
        <p14:creationId xmlns:p14="http://schemas.microsoft.com/office/powerpoint/2010/main" val="386069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15E82-92D6-66EF-1FBD-ABF65179134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2068963-4BBB-D2C2-9D0B-7084895CC1F6}"/>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9A2E070B-D4E8-8D30-7824-E5EB692E4205}"/>
              </a:ext>
            </a:extLst>
          </p:cNvPr>
          <p:cNvSpPr txBox="1">
            <a:spLocks noChangeArrowheads="1"/>
          </p:cNvSpPr>
          <p:nvPr/>
        </p:nvSpPr>
        <p:spPr bwMode="auto">
          <a:xfrm>
            <a:off x="379458" y="250569"/>
            <a:ext cx="81549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Square</a:t>
            </a:r>
          </a:p>
        </p:txBody>
      </p:sp>
      <p:grpSp>
        <p:nvGrpSpPr>
          <p:cNvPr id="6" name="Group 5">
            <a:extLst>
              <a:ext uri="{FF2B5EF4-FFF2-40B4-BE49-F238E27FC236}">
                <a16:creationId xmlns:a16="http://schemas.microsoft.com/office/drawing/2014/main" id="{55D3B978-3097-BF70-FA4E-15E2E4ECB8F5}"/>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6C230C1A-BFF1-3663-C405-C8C2323E500C}"/>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B10313AB-F2A3-81B5-E75C-F4B6C6774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sp>
        <p:nvSpPr>
          <p:cNvPr id="12" name="TextBox 11">
            <a:extLst>
              <a:ext uri="{FF2B5EF4-FFF2-40B4-BE49-F238E27FC236}">
                <a16:creationId xmlns:a16="http://schemas.microsoft.com/office/drawing/2014/main" id="{9D713FB3-4030-C7CC-EF12-0EF81A63C9E9}"/>
              </a:ext>
            </a:extLst>
          </p:cNvPr>
          <p:cNvSpPr txBox="1"/>
          <p:nvPr/>
        </p:nvSpPr>
        <p:spPr>
          <a:xfrm>
            <a:off x="442249" y="1233373"/>
            <a:ext cx="11006801" cy="2308324"/>
          </a:xfrm>
          <a:prstGeom prst="rect">
            <a:avLst/>
          </a:prstGeom>
          <a:noFill/>
        </p:spPr>
        <p:txBody>
          <a:bodyPr wrap="square" rtlCol="0">
            <a:spAutoFit/>
          </a:bodyPr>
          <a:lstStyle/>
          <a:p>
            <a:r>
              <a:rPr lang="en-AU" sz="2400" dirty="0">
                <a:latin typeface="Calibri" panose="020F0502020204030204" pitchFamily="34" charset="0"/>
                <a:cs typeface="Calibri" panose="020F0502020204030204" pitchFamily="34" charset="0"/>
              </a:rPr>
              <a:t>The square search pattern is often used by vessels (although can be used by swimmers) and involves the search starting from the last known location and moving outwards in a square pattern.</a:t>
            </a:r>
          </a:p>
          <a:p>
            <a:endParaRPr lang="en-AU" sz="2400" dirty="0">
              <a:latin typeface="Calibri" panose="020F0502020204030204" pitchFamily="34" charset="0"/>
              <a:cs typeface="Calibri" panose="020F0502020204030204" pitchFamily="34" charset="0"/>
            </a:endParaRPr>
          </a:p>
          <a:p>
            <a:r>
              <a:rPr lang="en-AU" sz="2400" dirty="0">
                <a:latin typeface="Calibri" panose="020F0502020204030204" pitchFamily="34" charset="0"/>
                <a:cs typeface="Calibri" panose="020F0502020204030204" pitchFamily="34" charset="0"/>
              </a:rPr>
              <a:t>It is typically used where there is little ocean current or drift, or where it is highly likely the object has remained static.</a:t>
            </a:r>
          </a:p>
        </p:txBody>
      </p:sp>
    </p:spTree>
    <p:extLst>
      <p:ext uri="{BB962C8B-B14F-4D97-AF65-F5344CB8AC3E}">
        <p14:creationId xmlns:p14="http://schemas.microsoft.com/office/powerpoint/2010/main" val="136400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F3758-8B9E-A9D5-6193-795908879A3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C639DC1-7B73-8229-E6F1-EC899A084510}"/>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2DE1350B-6B6B-3E07-A6C9-1E3C9D64DC45}"/>
              </a:ext>
            </a:extLst>
          </p:cNvPr>
          <p:cNvSpPr txBox="1">
            <a:spLocks noChangeArrowheads="1"/>
          </p:cNvSpPr>
          <p:nvPr/>
        </p:nvSpPr>
        <p:spPr bwMode="auto">
          <a:xfrm>
            <a:off x="379458" y="250569"/>
            <a:ext cx="81549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Square</a:t>
            </a:r>
          </a:p>
        </p:txBody>
      </p:sp>
      <p:grpSp>
        <p:nvGrpSpPr>
          <p:cNvPr id="6" name="Group 5">
            <a:extLst>
              <a:ext uri="{FF2B5EF4-FFF2-40B4-BE49-F238E27FC236}">
                <a16:creationId xmlns:a16="http://schemas.microsoft.com/office/drawing/2014/main" id="{9083400F-0C88-00DC-56A0-6E62F8D81735}"/>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0DCDE425-4BCA-A206-0513-370C14B520EA}"/>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ED85FDE4-2ADD-07FB-BE6B-69FF850E5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pic>
        <p:nvPicPr>
          <p:cNvPr id="9" name="Picture 8">
            <a:extLst>
              <a:ext uri="{FF2B5EF4-FFF2-40B4-BE49-F238E27FC236}">
                <a16:creationId xmlns:a16="http://schemas.microsoft.com/office/drawing/2014/main" id="{326B54BF-6C6F-043C-62BC-AAEA63B39A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95763" y="1186608"/>
            <a:ext cx="5202028" cy="5202028"/>
          </a:xfrm>
          <a:prstGeom prst="rect">
            <a:avLst/>
          </a:prstGeom>
        </p:spPr>
      </p:pic>
      <p:pic>
        <p:nvPicPr>
          <p:cNvPr id="10" name="Picture 9">
            <a:extLst>
              <a:ext uri="{FF2B5EF4-FFF2-40B4-BE49-F238E27FC236}">
                <a16:creationId xmlns:a16="http://schemas.microsoft.com/office/drawing/2014/main" id="{60BCCEA0-F9BC-83A4-D11C-1DAD6E2FAA2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4374" y="1171859"/>
            <a:ext cx="5221697" cy="5231530"/>
          </a:xfrm>
          <a:prstGeom prst="rect">
            <a:avLst/>
          </a:prstGeom>
        </p:spPr>
      </p:pic>
    </p:spTree>
    <p:extLst>
      <p:ext uri="{BB962C8B-B14F-4D97-AF65-F5344CB8AC3E}">
        <p14:creationId xmlns:p14="http://schemas.microsoft.com/office/powerpoint/2010/main" val="1222440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155A9-9112-4D36-8A44-409848421A3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AF0737-2EBB-7973-5CAB-9C02D962E59D}"/>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C75779D6-9694-BBE6-7CCF-F33C231952A8}"/>
              </a:ext>
            </a:extLst>
          </p:cNvPr>
          <p:cNvSpPr txBox="1">
            <a:spLocks noChangeArrowheads="1"/>
          </p:cNvSpPr>
          <p:nvPr/>
        </p:nvSpPr>
        <p:spPr bwMode="auto">
          <a:xfrm>
            <a:off x="379458" y="250569"/>
            <a:ext cx="81549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Tips for Responders</a:t>
            </a:r>
          </a:p>
        </p:txBody>
      </p:sp>
      <p:grpSp>
        <p:nvGrpSpPr>
          <p:cNvPr id="6" name="Group 5">
            <a:extLst>
              <a:ext uri="{FF2B5EF4-FFF2-40B4-BE49-F238E27FC236}">
                <a16:creationId xmlns:a16="http://schemas.microsoft.com/office/drawing/2014/main" id="{64A91898-C1A9-8A6E-E9F7-4AEC2E45E11D}"/>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0F31FC30-84BB-24BA-F308-25C18CEF69CA}"/>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902EA8BE-5980-5E8B-D794-E59E078B0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sp>
        <p:nvSpPr>
          <p:cNvPr id="12" name="TextBox 11">
            <a:extLst>
              <a:ext uri="{FF2B5EF4-FFF2-40B4-BE49-F238E27FC236}">
                <a16:creationId xmlns:a16="http://schemas.microsoft.com/office/drawing/2014/main" id="{350808C9-6698-BED1-5F67-6AA79B3270BE}"/>
              </a:ext>
            </a:extLst>
          </p:cNvPr>
          <p:cNvSpPr txBox="1"/>
          <p:nvPr/>
        </p:nvSpPr>
        <p:spPr>
          <a:xfrm>
            <a:off x="442249" y="1233373"/>
            <a:ext cx="11006801" cy="4739439"/>
          </a:xfrm>
          <a:prstGeom prst="rect">
            <a:avLst/>
          </a:prstGeom>
          <a:noFill/>
        </p:spPr>
        <p:txBody>
          <a:bodyPr wrap="square" rtlCol="0">
            <a:spAutoFit/>
          </a:bodyPr>
          <a:lstStyle/>
          <a:p>
            <a:pPr>
              <a:lnSpc>
                <a:spcPct val="115000"/>
              </a:lnSpc>
              <a:defRPr/>
            </a:pPr>
            <a:r>
              <a:rPr lang="en-AU" sz="2400" b="1" dirty="0">
                <a:solidFill>
                  <a:prstClr val="black"/>
                </a:solidFill>
                <a:latin typeface="Calibri"/>
                <a:ea typeface="Calibri"/>
                <a:cs typeface="Calibri"/>
              </a:rPr>
              <a:t>What to do if you're first on scene</a:t>
            </a:r>
          </a:p>
          <a:p>
            <a:pPr>
              <a:lnSpc>
                <a:spcPct val="115000"/>
              </a:lnSpc>
              <a:defRPr/>
            </a:pPr>
            <a:r>
              <a:rPr lang="en-AU" sz="2400" dirty="0">
                <a:solidFill>
                  <a:prstClr val="black"/>
                </a:solidFill>
                <a:latin typeface="Calibri"/>
                <a:ea typeface="Calibri"/>
                <a:cs typeface="Calibri"/>
              </a:rPr>
              <a:t>If there are members of the public/bystanders on scene</a:t>
            </a:r>
          </a:p>
          <a:p>
            <a:pPr marL="342900" indent="-342900">
              <a:lnSpc>
                <a:spcPct val="115000"/>
              </a:lnSpc>
              <a:buFont typeface="Arial" panose="020B0604020202020204" pitchFamily="34" charset="0"/>
              <a:buChar char="•"/>
              <a:defRPr/>
            </a:pPr>
            <a:r>
              <a:rPr lang="en-AU" sz="2400" dirty="0">
                <a:solidFill>
                  <a:prstClr val="black"/>
                </a:solidFill>
                <a:latin typeface="Calibri"/>
                <a:ea typeface="Calibri"/>
                <a:cs typeface="Calibri"/>
              </a:rPr>
              <a:t>check in with them, to gather as much information as you can</a:t>
            </a:r>
          </a:p>
          <a:p>
            <a:pPr>
              <a:lnSpc>
                <a:spcPct val="115000"/>
              </a:lnSpc>
              <a:defRPr/>
            </a:pPr>
            <a:r>
              <a:rPr lang="en-AU" sz="2400" dirty="0">
                <a:solidFill>
                  <a:prstClr val="black"/>
                </a:solidFill>
                <a:latin typeface="Calibri"/>
                <a:ea typeface="Calibri"/>
                <a:cs typeface="Calibri"/>
              </a:rPr>
              <a:t> </a:t>
            </a:r>
          </a:p>
          <a:p>
            <a:pPr>
              <a:lnSpc>
                <a:spcPct val="115000"/>
              </a:lnSpc>
              <a:defRPr/>
            </a:pPr>
            <a:r>
              <a:rPr lang="en-AU" sz="2400" dirty="0">
                <a:solidFill>
                  <a:prstClr val="black"/>
                </a:solidFill>
                <a:latin typeface="Calibri"/>
                <a:ea typeface="Calibri"/>
                <a:cs typeface="Calibri"/>
              </a:rPr>
              <a:t>Let the SOC know that you're on scene</a:t>
            </a:r>
          </a:p>
          <a:p>
            <a:pPr marL="342900" indent="-342900">
              <a:lnSpc>
                <a:spcPct val="115000"/>
              </a:lnSpc>
              <a:buFont typeface="Arial" panose="020B0604020202020204" pitchFamily="34" charset="0"/>
              <a:buChar char="•"/>
              <a:defRPr/>
            </a:pPr>
            <a:r>
              <a:rPr lang="en-AU" sz="2400" dirty="0">
                <a:solidFill>
                  <a:prstClr val="black"/>
                </a:solidFill>
                <a:latin typeface="Calibri"/>
                <a:ea typeface="Calibri"/>
                <a:cs typeface="Calibri"/>
              </a:rPr>
              <a:t>Advise what the visibility and conditions are</a:t>
            </a:r>
          </a:p>
          <a:p>
            <a:pPr marL="342900" indent="-342900">
              <a:lnSpc>
                <a:spcPct val="115000"/>
              </a:lnSpc>
              <a:buFont typeface="Arial" panose="020B0604020202020204" pitchFamily="34" charset="0"/>
              <a:buChar char="•"/>
              <a:defRPr/>
            </a:pPr>
            <a:r>
              <a:rPr lang="en-AU" sz="2400" dirty="0">
                <a:solidFill>
                  <a:prstClr val="black"/>
                </a:solidFill>
                <a:latin typeface="Calibri"/>
                <a:ea typeface="Calibri"/>
                <a:cs typeface="Calibri"/>
              </a:rPr>
              <a:t>What you observe</a:t>
            </a:r>
          </a:p>
          <a:p>
            <a:pPr marL="342900" indent="-342900">
              <a:lnSpc>
                <a:spcPct val="115000"/>
              </a:lnSpc>
              <a:buFont typeface="Arial" panose="020B0604020202020204" pitchFamily="34" charset="0"/>
              <a:buChar char="•"/>
              <a:defRPr/>
            </a:pPr>
            <a:r>
              <a:rPr lang="en-AU" sz="2400" dirty="0">
                <a:solidFill>
                  <a:prstClr val="black"/>
                </a:solidFill>
                <a:latin typeface="Calibri"/>
                <a:ea typeface="Calibri"/>
                <a:cs typeface="Calibri"/>
              </a:rPr>
              <a:t>What the drift is from the last known point</a:t>
            </a:r>
          </a:p>
          <a:p>
            <a:pPr>
              <a:lnSpc>
                <a:spcPct val="115000"/>
              </a:lnSpc>
              <a:defRPr/>
            </a:pPr>
            <a:endParaRPr lang="en-AU" sz="2400" dirty="0">
              <a:solidFill>
                <a:prstClr val="black"/>
              </a:solidFill>
              <a:latin typeface="Calibri"/>
              <a:ea typeface="Calibri"/>
              <a:cs typeface="Calibri"/>
            </a:endParaRPr>
          </a:p>
          <a:p>
            <a:pPr>
              <a:lnSpc>
                <a:spcPct val="115000"/>
              </a:lnSpc>
              <a:defRPr/>
            </a:pPr>
            <a:r>
              <a:rPr lang="en-AU" sz="2400" dirty="0">
                <a:solidFill>
                  <a:prstClr val="black"/>
                </a:solidFill>
                <a:latin typeface="Calibri"/>
                <a:ea typeface="Calibri"/>
                <a:cs typeface="Calibri"/>
              </a:rPr>
              <a:t>Remember, when explaining wind and current direction: Wind blows from and current goes to</a:t>
            </a:r>
          </a:p>
        </p:txBody>
      </p:sp>
    </p:spTree>
    <p:extLst>
      <p:ext uri="{BB962C8B-B14F-4D97-AF65-F5344CB8AC3E}">
        <p14:creationId xmlns:p14="http://schemas.microsoft.com/office/powerpoint/2010/main" val="159806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402A3-91EC-042F-ACF4-EF0F89B45D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0699417-4A9D-C37A-6474-9D48CC47A422}"/>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31688A81-8742-0B74-6C33-B76564C56D01}"/>
              </a:ext>
            </a:extLst>
          </p:cNvPr>
          <p:cNvSpPr txBox="1">
            <a:spLocks noChangeArrowheads="1"/>
          </p:cNvSpPr>
          <p:nvPr/>
        </p:nvSpPr>
        <p:spPr bwMode="auto">
          <a:xfrm>
            <a:off x="379458" y="250569"/>
            <a:ext cx="74691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Topics</a:t>
            </a:r>
          </a:p>
        </p:txBody>
      </p:sp>
      <p:grpSp>
        <p:nvGrpSpPr>
          <p:cNvPr id="6" name="Group 5">
            <a:extLst>
              <a:ext uri="{FF2B5EF4-FFF2-40B4-BE49-F238E27FC236}">
                <a16:creationId xmlns:a16="http://schemas.microsoft.com/office/drawing/2014/main" id="{AB73F0F7-5A0B-66C3-0BDF-006E03EABC24}"/>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55144D53-584D-5FB7-4A6E-9BF76F79F613}"/>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FEB835B1-9400-0410-93FA-99B450F56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sp>
        <p:nvSpPr>
          <p:cNvPr id="2" name="TextBox 1">
            <a:extLst>
              <a:ext uri="{FF2B5EF4-FFF2-40B4-BE49-F238E27FC236}">
                <a16:creationId xmlns:a16="http://schemas.microsoft.com/office/drawing/2014/main" id="{5BFAA98C-EC8E-9EE5-7537-BB46E598864C}"/>
              </a:ext>
            </a:extLst>
          </p:cNvPr>
          <p:cNvSpPr txBox="1"/>
          <p:nvPr/>
        </p:nvSpPr>
        <p:spPr>
          <a:xfrm>
            <a:off x="813724" y="1354973"/>
            <a:ext cx="11006801" cy="4103431"/>
          </a:xfrm>
          <a:prstGeom prst="rect">
            <a:avLst/>
          </a:prstGeom>
          <a:noFill/>
        </p:spPr>
        <p:txBody>
          <a:bodyPr wrap="square" lIns="91440" tIns="45720" rIns="91440" bIns="45720" rtlCol="0" anchor="t">
            <a:spAutoFit/>
          </a:bodyPr>
          <a:lstStyle/>
          <a:p>
            <a:r>
              <a:rPr lang="en-US" sz="2000" dirty="0">
                <a:latin typeface="Calibri" panose="020F0502020204030204" pitchFamily="34" charset="0"/>
                <a:cs typeface="Calibri" panose="020F0502020204030204" pitchFamily="34" charset="0"/>
              </a:rPr>
              <a:t>The presentation will cover the following topics</a:t>
            </a:r>
          </a:p>
          <a:p>
            <a:endParaRPr lang="en-US" sz="1200" dirty="0">
              <a:latin typeface="Calibri" panose="020F0502020204030204" pitchFamily="34" charset="0"/>
              <a:cs typeface="Calibri" panose="020F0502020204030204" pitchFamily="34" charset="0"/>
            </a:endParaRPr>
          </a:p>
          <a:p>
            <a:pPr marL="342900" indent="-342900">
              <a:lnSpc>
                <a:spcPct val="115000"/>
              </a:lnSpc>
              <a:buFont typeface="Arial" panose="020B0604020202020204" pitchFamily="34" charset="0"/>
              <a:buChar char="•"/>
              <a:defRPr/>
            </a:pPr>
            <a:r>
              <a:rPr lang="en-AU" sz="2000" dirty="0">
                <a:solidFill>
                  <a:prstClr val="black"/>
                </a:solidFill>
                <a:latin typeface="Calibri"/>
                <a:ea typeface="Calibri"/>
                <a:cs typeface="Calibri"/>
              </a:rPr>
              <a:t>Tasking Arrangements</a:t>
            </a:r>
          </a:p>
          <a:p>
            <a:pPr marL="342900" indent="-342900">
              <a:lnSpc>
                <a:spcPct val="115000"/>
              </a:lnSpc>
              <a:buFont typeface="Arial" panose="020B0604020202020204" pitchFamily="34" charset="0"/>
              <a:buChar char="•"/>
              <a:defRPr/>
            </a:pPr>
            <a:r>
              <a:rPr lang="en-AU" sz="2000" dirty="0">
                <a:solidFill>
                  <a:prstClr val="black"/>
                </a:solidFill>
                <a:latin typeface="Calibri"/>
                <a:ea typeface="Calibri"/>
                <a:cs typeface="Calibri"/>
              </a:rPr>
              <a:t>SMS Notification – What it looks like</a:t>
            </a:r>
          </a:p>
          <a:p>
            <a:pPr marL="342900" indent="-342900">
              <a:lnSpc>
                <a:spcPct val="115000"/>
              </a:lnSpc>
              <a:buFont typeface="Arial" panose="020B0604020202020204" pitchFamily="34" charset="0"/>
              <a:buChar char="•"/>
              <a:defRPr/>
            </a:pPr>
            <a:r>
              <a:rPr lang="en-AU" sz="2000" dirty="0">
                <a:solidFill>
                  <a:prstClr val="black"/>
                </a:solidFill>
                <a:latin typeface="Calibri"/>
                <a:ea typeface="Calibri"/>
                <a:cs typeface="Calibri"/>
              </a:rPr>
              <a:t>Radio communications</a:t>
            </a:r>
          </a:p>
          <a:p>
            <a:pPr marL="342900" indent="-342900">
              <a:lnSpc>
                <a:spcPct val="115000"/>
              </a:lnSpc>
              <a:buFont typeface="Arial" panose="020B0604020202020204" pitchFamily="34" charset="0"/>
              <a:buChar char="•"/>
              <a:defRPr/>
            </a:pPr>
            <a:r>
              <a:rPr lang="en-AU" sz="2000" dirty="0">
                <a:solidFill>
                  <a:prstClr val="black"/>
                </a:solidFill>
                <a:latin typeface="Calibri"/>
                <a:ea typeface="Calibri"/>
                <a:cs typeface="Calibri"/>
              </a:rPr>
              <a:t>Search patterns</a:t>
            </a:r>
          </a:p>
          <a:p>
            <a:pPr marL="800100" lvl="1" indent="-342900">
              <a:lnSpc>
                <a:spcPct val="115000"/>
              </a:lnSpc>
              <a:buFont typeface="Arial" panose="020B0604020202020204" pitchFamily="34" charset="0"/>
              <a:buChar char="•"/>
              <a:defRPr/>
            </a:pPr>
            <a:r>
              <a:rPr lang="en-AU" sz="2000" dirty="0">
                <a:solidFill>
                  <a:prstClr val="black"/>
                </a:solidFill>
                <a:latin typeface="Calibri"/>
                <a:ea typeface="Calibri"/>
                <a:cs typeface="Calibri"/>
              </a:rPr>
              <a:t>Line search</a:t>
            </a:r>
          </a:p>
          <a:p>
            <a:pPr marL="800100" lvl="1" indent="-342900">
              <a:lnSpc>
                <a:spcPct val="115000"/>
              </a:lnSpc>
              <a:buFont typeface="Arial" panose="020B0604020202020204" pitchFamily="34" charset="0"/>
              <a:buChar char="•"/>
              <a:defRPr/>
            </a:pPr>
            <a:r>
              <a:rPr lang="en-AU" sz="2000" dirty="0">
                <a:solidFill>
                  <a:prstClr val="black"/>
                </a:solidFill>
                <a:latin typeface="Calibri"/>
                <a:ea typeface="Calibri"/>
                <a:cs typeface="Calibri"/>
              </a:rPr>
              <a:t>Creeping line </a:t>
            </a:r>
          </a:p>
          <a:p>
            <a:pPr marL="800100" lvl="1" indent="-342900">
              <a:lnSpc>
                <a:spcPct val="115000"/>
              </a:lnSpc>
              <a:buFont typeface="Arial" panose="020B0604020202020204" pitchFamily="34" charset="0"/>
              <a:buChar char="•"/>
              <a:defRPr/>
            </a:pPr>
            <a:r>
              <a:rPr lang="en-AU" sz="2000" dirty="0">
                <a:solidFill>
                  <a:prstClr val="black"/>
                </a:solidFill>
                <a:latin typeface="Calibri"/>
                <a:ea typeface="Calibri"/>
                <a:cs typeface="Calibri"/>
              </a:rPr>
              <a:t>Square</a:t>
            </a:r>
          </a:p>
          <a:p>
            <a:pPr marL="342900" indent="-342900">
              <a:lnSpc>
                <a:spcPct val="115000"/>
              </a:lnSpc>
              <a:buFont typeface="Arial" panose="020B0604020202020204" pitchFamily="34" charset="0"/>
              <a:buChar char="•"/>
              <a:defRPr/>
            </a:pPr>
            <a:r>
              <a:rPr lang="en-AU" sz="2000" dirty="0">
                <a:solidFill>
                  <a:prstClr val="black"/>
                </a:solidFill>
                <a:latin typeface="Calibri"/>
                <a:ea typeface="Calibri"/>
                <a:cs typeface="Calibri"/>
              </a:rPr>
              <a:t>Tips for responders</a:t>
            </a:r>
          </a:p>
          <a:p>
            <a:pPr marL="800100" lvl="1" indent="-342900">
              <a:lnSpc>
                <a:spcPct val="115000"/>
              </a:lnSpc>
              <a:buFont typeface="Arial" panose="020B0604020202020204" pitchFamily="34" charset="0"/>
              <a:buChar char="•"/>
              <a:defRPr/>
            </a:pPr>
            <a:r>
              <a:rPr lang="en-AU" sz="2000" dirty="0">
                <a:solidFill>
                  <a:prstClr val="black"/>
                </a:solidFill>
                <a:latin typeface="Calibri"/>
                <a:ea typeface="Calibri"/>
                <a:cs typeface="Calibri"/>
              </a:rPr>
              <a:t>What to do if you're first on scene</a:t>
            </a:r>
          </a:p>
          <a:p>
            <a:pPr>
              <a:lnSpc>
                <a:spcPct val="115000"/>
              </a:lnSpc>
              <a:defRPr/>
            </a:pPr>
            <a:endParaRPr lang="en-US" sz="2000" dirty="0">
              <a:solidFill>
                <a:prstClr val="black"/>
              </a:solidFill>
              <a:latin typeface="Calibri"/>
              <a:ea typeface="Calibri"/>
              <a:cs typeface="Calibri"/>
            </a:endParaRPr>
          </a:p>
        </p:txBody>
      </p:sp>
    </p:spTree>
    <p:extLst>
      <p:ext uri="{BB962C8B-B14F-4D97-AF65-F5344CB8AC3E}">
        <p14:creationId xmlns:p14="http://schemas.microsoft.com/office/powerpoint/2010/main" val="164917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2D61-9958-2E7A-EBC6-7C6AE7B1AB9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752F36-82F7-B7FF-8E68-CBF1576A8E82}"/>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76C46008-3509-2F17-A839-BB9D2A1E1850}"/>
              </a:ext>
            </a:extLst>
          </p:cNvPr>
          <p:cNvSpPr txBox="1">
            <a:spLocks noChangeArrowheads="1"/>
          </p:cNvSpPr>
          <p:nvPr/>
        </p:nvSpPr>
        <p:spPr bwMode="auto">
          <a:xfrm>
            <a:off x="379458" y="250569"/>
            <a:ext cx="81549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Tasking Arrangements</a:t>
            </a:r>
          </a:p>
        </p:txBody>
      </p:sp>
      <p:grpSp>
        <p:nvGrpSpPr>
          <p:cNvPr id="6" name="Group 5">
            <a:extLst>
              <a:ext uri="{FF2B5EF4-FFF2-40B4-BE49-F238E27FC236}">
                <a16:creationId xmlns:a16="http://schemas.microsoft.com/office/drawing/2014/main" id="{987F2BE0-F68A-C287-935D-BD4FF80406D5}"/>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BCE46DC5-0517-B560-DC26-ED98445D43B4}"/>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00469A4D-97A5-B17B-7D6D-66237AFDD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sp>
        <p:nvSpPr>
          <p:cNvPr id="12" name="TextBox 11">
            <a:extLst>
              <a:ext uri="{FF2B5EF4-FFF2-40B4-BE49-F238E27FC236}">
                <a16:creationId xmlns:a16="http://schemas.microsoft.com/office/drawing/2014/main" id="{577677E4-8DB4-78B7-433E-F35840A81DE7}"/>
              </a:ext>
            </a:extLst>
          </p:cNvPr>
          <p:cNvSpPr txBox="1"/>
          <p:nvPr/>
        </p:nvSpPr>
        <p:spPr>
          <a:xfrm>
            <a:off x="442249" y="1233373"/>
            <a:ext cx="11006801" cy="1938992"/>
          </a:xfrm>
          <a:prstGeom prst="rect">
            <a:avLst/>
          </a:prstGeom>
          <a:noFill/>
        </p:spPr>
        <p:txBody>
          <a:bodyPr wrap="square" rtlCol="0">
            <a:spAutoFit/>
          </a:bodyPr>
          <a:lstStyle/>
          <a:p>
            <a:r>
              <a:rPr lang="en-AU" sz="2400" dirty="0">
                <a:latin typeface="Calibri" panose="020F0502020204030204" pitchFamily="34" charset="0"/>
                <a:cs typeface="Calibri" panose="020F0502020204030204" pitchFamily="34" charset="0"/>
              </a:rPr>
              <a:t>Who we get tasked by (police</a:t>
            </a:r>
          </a:p>
          <a:p>
            <a:endParaRPr lang="en-AU" sz="2400" dirty="0">
              <a:latin typeface="Calibri" panose="020F0502020204030204" pitchFamily="34" charset="0"/>
              <a:cs typeface="Calibri" panose="020F0502020204030204" pitchFamily="34" charset="0"/>
            </a:endParaRPr>
          </a:p>
          <a:p>
            <a:r>
              <a:rPr lang="en-AU" sz="2400" dirty="0">
                <a:latin typeface="Calibri" panose="020F0502020204030204" pitchFamily="34" charset="0"/>
                <a:cs typeface="Calibri" panose="020F0502020204030204" pitchFamily="34" charset="0"/>
              </a:rPr>
              <a:t>Our role (support combat agency)</a:t>
            </a:r>
          </a:p>
          <a:p>
            <a:endParaRPr lang="en-AU" sz="2400" dirty="0">
              <a:latin typeface="Calibri" panose="020F0502020204030204" pitchFamily="34" charset="0"/>
              <a:cs typeface="Calibri" panose="020F0502020204030204" pitchFamily="34" charset="0"/>
            </a:endParaRPr>
          </a:p>
          <a:p>
            <a:r>
              <a:rPr lang="en-AU" sz="2400" dirty="0">
                <a:latin typeface="Calibri" panose="020F0502020204030204" pitchFamily="34" charset="0"/>
                <a:cs typeface="Calibri" panose="020F0502020204030204" pitchFamily="34" charset="0"/>
              </a:rPr>
              <a:t>Control, command, forward command, </a:t>
            </a:r>
            <a:r>
              <a:rPr lang="en-AU" sz="2400" dirty="0" err="1">
                <a:latin typeface="Calibri" panose="020F0502020204030204" pitchFamily="34" charset="0"/>
                <a:cs typeface="Calibri" panose="020F0502020204030204" pitchFamily="34" charset="0"/>
              </a:rPr>
              <a:t>rescousce</a:t>
            </a:r>
            <a:endParaRPr lang="en-A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180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11059-2905-C167-5A9B-6FCF0151519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5A9C64A-34AD-9B71-2581-D6D5A3FFC8DE}"/>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1288E582-2F7E-7628-41AC-95B197F83DE4}"/>
              </a:ext>
            </a:extLst>
          </p:cNvPr>
          <p:cNvSpPr txBox="1">
            <a:spLocks noChangeArrowheads="1"/>
          </p:cNvSpPr>
          <p:nvPr/>
        </p:nvSpPr>
        <p:spPr bwMode="auto">
          <a:xfrm>
            <a:off x="379458" y="250569"/>
            <a:ext cx="74691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How you will be activated</a:t>
            </a:r>
          </a:p>
        </p:txBody>
      </p:sp>
      <p:grpSp>
        <p:nvGrpSpPr>
          <p:cNvPr id="6" name="Group 5">
            <a:extLst>
              <a:ext uri="{FF2B5EF4-FFF2-40B4-BE49-F238E27FC236}">
                <a16:creationId xmlns:a16="http://schemas.microsoft.com/office/drawing/2014/main" id="{58F528F0-FD16-933B-A289-9EAD0602548A}"/>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9579FE2E-206B-B8A9-B6AF-3B24AC03E570}"/>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D0225214-56DD-2EAB-1B0C-6C2C4D54A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sp>
        <p:nvSpPr>
          <p:cNvPr id="2" name="TextBox 1">
            <a:extLst>
              <a:ext uri="{FF2B5EF4-FFF2-40B4-BE49-F238E27FC236}">
                <a16:creationId xmlns:a16="http://schemas.microsoft.com/office/drawing/2014/main" id="{7C522875-67A2-9C6F-E9D0-B01E024ABBF0}"/>
              </a:ext>
            </a:extLst>
          </p:cNvPr>
          <p:cNvSpPr txBox="1"/>
          <p:nvPr/>
        </p:nvSpPr>
        <p:spPr>
          <a:xfrm>
            <a:off x="592600" y="1354973"/>
            <a:ext cx="1100680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Activations come via SMS from Surfcom to all members listed in the club ECOT list in surfguard. The text will come from this number – </a:t>
            </a:r>
            <a:r>
              <a:rPr lang="en-US" sz="2000" u="sng" dirty="0">
                <a:latin typeface="Calibri" panose="020F0502020204030204" pitchFamily="34" charset="0"/>
                <a:cs typeface="Calibri" panose="020F0502020204030204" pitchFamily="34" charset="0"/>
              </a:rPr>
              <a:t>please put it in your contacts </a:t>
            </a:r>
            <a:r>
              <a:rPr lang="en-US" sz="2000" dirty="0">
                <a:latin typeface="Calibri" panose="020F0502020204030204" pitchFamily="34" charset="0"/>
                <a:cs typeface="Calibri" panose="020F0502020204030204" pitchFamily="34" charset="0"/>
              </a:rPr>
              <a:t>– and will look like the image below:</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A black square with white text&#10;&#10;Description automatically generated">
            <a:extLst>
              <a:ext uri="{FF2B5EF4-FFF2-40B4-BE49-F238E27FC236}">
                <a16:creationId xmlns:a16="http://schemas.microsoft.com/office/drawing/2014/main" id="{2DA1F95F-9C0A-EA61-9BB6-60F9938B54CD}"/>
              </a:ext>
            </a:extLst>
          </p:cNvPr>
          <p:cNvPicPr>
            <a:picLocks noChangeAspect="1"/>
          </p:cNvPicPr>
          <p:nvPr/>
        </p:nvPicPr>
        <p:blipFill>
          <a:blip r:embed="rId4"/>
          <a:stretch>
            <a:fillRect/>
          </a:stretch>
        </p:blipFill>
        <p:spPr>
          <a:xfrm>
            <a:off x="2985366" y="3681633"/>
            <a:ext cx="6221269" cy="2411467"/>
          </a:xfrm>
          <a:prstGeom prst="rect">
            <a:avLst/>
          </a:prstGeom>
        </p:spPr>
      </p:pic>
      <p:sp>
        <p:nvSpPr>
          <p:cNvPr id="11" name="TextBox 10">
            <a:extLst>
              <a:ext uri="{FF2B5EF4-FFF2-40B4-BE49-F238E27FC236}">
                <a16:creationId xmlns:a16="http://schemas.microsoft.com/office/drawing/2014/main" id="{7C7E625A-0403-CE44-3672-1B94989F441C}"/>
              </a:ext>
            </a:extLst>
          </p:cNvPr>
          <p:cNvSpPr txBox="1"/>
          <p:nvPr/>
        </p:nvSpPr>
        <p:spPr>
          <a:xfrm>
            <a:off x="1" y="2487525"/>
            <a:ext cx="1219199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E2841">
                    <a:lumMod val="75000"/>
                    <a:lumOff val="25000"/>
                  </a:srgbClr>
                </a:solidFill>
                <a:effectLst/>
                <a:highlight>
                  <a:srgbClr val="FFFF00"/>
                </a:highlight>
                <a:uLnTx/>
                <a:uFillTx/>
                <a:latin typeface="Calibri" panose="020F0502020204030204" pitchFamily="34" charset="0"/>
                <a:ea typeface="+mn-ea"/>
                <a:cs typeface="Calibri" panose="020F0502020204030204" pitchFamily="34" charset="0"/>
              </a:rPr>
              <a:t>0400 717 042</a:t>
            </a:r>
            <a:endParaRPr kumimoji="0" lang="en-AU" sz="4400" b="1" i="0" u="none" strike="noStrike" kern="1200" cap="none" spc="0" normalizeH="0" baseline="0" noProof="0" dirty="0">
              <a:ln>
                <a:noFill/>
              </a:ln>
              <a:solidFill>
                <a:srgbClr val="0E2841">
                  <a:lumMod val="75000"/>
                  <a:lumOff val="25000"/>
                </a:srgbClr>
              </a:solidFill>
              <a:effectLst/>
              <a:highlight>
                <a:srgbClr val="FFFF00"/>
              </a:highligh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6038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4C027-B699-F8EE-3086-4D378544D0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42BCDEF-1C6D-9030-435F-FB782D6773D8}"/>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359C59FE-FEDB-754A-873C-4FC313451378}"/>
              </a:ext>
            </a:extLst>
          </p:cNvPr>
          <p:cNvSpPr txBox="1">
            <a:spLocks noChangeArrowheads="1"/>
          </p:cNvSpPr>
          <p:nvPr/>
        </p:nvSpPr>
        <p:spPr bwMode="auto">
          <a:xfrm>
            <a:off x="379458" y="250569"/>
            <a:ext cx="74691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a:solidFill>
                  <a:schemeClr val="bg1"/>
                </a:solidFill>
              </a:rPr>
              <a:t>What you will see on your mobile</a:t>
            </a:r>
          </a:p>
        </p:txBody>
      </p:sp>
      <p:grpSp>
        <p:nvGrpSpPr>
          <p:cNvPr id="6" name="Group 5">
            <a:extLst>
              <a:ext uri="{FF2B5EF4-FFF2-40B4-BE49-F238E27FC236}">
                <a16:creationId xmlns:a16="http://schemas.microsoft.com/office/drawing/2014/main" id="{25821BB5-D17B-2308-8E4F-6C4DE1B92044}"/>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5FF86ED1-A8E5-EDD1-A4B3-49531421A293}"/>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7B6B0093-F98F-31A0-2275-C63915ACF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pic>
        <p:nvPicPr>
          <p:cNvPr id="10" name="Picture 9" descr="A screenshot of a phone&#10;&#10;Description automatically generated">
            <a:extLst>
              <a:ext uri="{FF2B5EF4-FFF2-40B4-BE49-F238E27FC236}">
                <a16:creationId xmlns:a16="http://schemas.microsoft.com/office/drawing/2014/main" id="{3DCF27D1-FE78-B046-2773-1EE090B87A64}"/>
              </a:ext>
            </a:extLst>
          </p:cNvPr>
          <p:cNvPicPr>
            <a:picLocks noChangeAspect="1"/>
          </p:cNvPicPr>
          <p:nvPr/>
        </p:nvPicPr>
        <p:blipFill>
          <a:blip r:embed="rId4"/>
          <a:stretch>
            <a:fillRect/>
          </a:stretch>
        </p:blipFill>
        <p:spPr>
          <a:xfrm>
            <a:off x="2055762" y="1206562"/>
            <a:ext cx="3335666" cy="5234081"/>
          </a:xfrm>
          <a:prstGeom prst="rect">
            <a:avLst/>
          </a:prstGeom>
        </p:spPr>
      </p:pic>
      <p:pic>
        <p:nvPicPr>
          <p:cNvPr id="12" name="Picture 11" descr="A screenshot of a map&#10;&#10;Description automatically generated">
            <a:extLst>
              <a:ext uri="{FF2B5EF4-FFF2-40B4-BE49-F238E27FC236}">
                <a16:creationId xmlns:a16="http://schemas.microsoft.com/office/drawing/2014/main" id="{96E68A57-FA69-397E-1472-9FFA1379D42B}"/>
              </a:ext>
            </a:extLst>
          </p:cNvPr>
          <p:cNvPicPr>
            <a:picLocks noChangeAspect="1"/>
          </p:cNvPicPr>
          <p:nvPr/>
        </p:nvPicPr>
        <p:blipFill>
          <a:blip r:embed="rId5"/>
          <a:stretch>
            <a:fillRect/>
          </a:stretch>
        </p:blipFill>
        <p:spPr>
          <a:xfrm>
            <a:off x="6262327" y="1194994"/>
            <a:ext cx="3873911" cy="5257216"/>
          </a:xfrm>
          <a:prstGeom prst="rect">
            <a:avLst/>
          </a:prstGeom>
        </p:spPr>
      </p:pic>
    </p:spTree>
    <p:extLst>
      <p:ext uri="{BB962C8B-B14F-4D97-AF65-F5344CB8AC3E}">
        <p14:creationId xmlns:p14="http://schemas.microsoft.com/office/powerpoint/2010/main" val="396947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0925E-B368-F64B-7D0F-FA1EB5520C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2CC1841-137C-16CC-C2F3-902C0A7274C6}"/>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D479ADF7-48A4-47FC-BF6B-DECE1E76FE42}"/>
              </a:ext>
            </a:extLst>
          </p:cNvPr>
          <p:cNvSpPr txBox="1">
            <a:spLocks noChangeArrowheads="1"/>
          </p:cNvSpPr>
          <p:nvPr/>
        </p:nvSpPr>
        <p:spPr bwMode="auto">
          <a:xfrm>
            <a:off x="379458" y="250569"/>
            <a:ext cx="74691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a:solidFill>
                  <a:schemeClr val="bg1"/>
                </a:solidFill>
              </a:rPr>
              <a:t>What you will see on your mobile</a:t>
            </a:r>
          </a:p>
        </p:txBody>
      </p:sp>
      <p:grpSp>
        <p:nvGrpSpPr>
          <p:cNvPr id="6" name="Group 5">
            <a:extLst>
              <a:ext uri="{FF2B5EF4-FFF2-40B4-BE49-F238E27FC236}">
                <a16:creationId xmlns:a16="http://schemas.microsoft.com/office/drawing/2014/main" id="{F753F790-3C89-4102-9E44-FA8148BD6197}"/>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923DF7C9-7889-DA05-727E-C89B37DE0694}"/>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24593C07-D8A3-EAEF-ECE7-350BDF7AE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pic>
        <p:nvPicPr>
          <p:cNvPr id="2" name="Picture 1" descr="A helicopter flying in the sky&#10;&#10;Description automatically generated">
            <a:extLst>
              <a:ext uri="{FF2B5EF4-FFF2-40B4-BE49-F238E27FC236}">
                <a16:creationId xmlns:a16="http://schemas.microsoft.com/office/drawing/2014/main" id="{E4C8944D-F266-6C54-1A83-D6A958F41BB9}"/>
              </a:ext>
            </a:extLst>
          </p:cNvPr>
          <p:cNvPicPr>
            <a:picLocks noChangeAspect="1"/>
          </p:cNvPicPr>
          <p:nvPr/>
        </p:nvPicPr>
        <p:blipFill>
          <a:blip r:embed="rId4"/>
          <a:stretch>
            <a:fillRect/>
          </a:stretch>
        </p:blipFill>
        <p:spPr>
          <a:xfrm>
            <a:off x="1336148" y="1406395"/>
            <a:ext cx="9519704" cy="4483918"/>
          </a:xfrm>
          <a:prstGeom prst="rect">
            <a:avLst/>
          </a:prstGeom>
        </p:spPr>
      </p:pic>
    </p:spTree>
    <p:extLst>
      <p:ext uri="{BB962C8B-B14F-4D97-AF65-F5344CB8AC3E}">
        <p14:creationId xmlns:p14="http://schemas.microsoft.com/office/powerpoint/2010/main" val="242878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A3BB5-D4B5-FFC5-F64C-8F3F337405B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9693245-5837-F9CE-1E24-5ABD888827B5}"/>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CCA63E3B-9B56-5A2B-C1F4-B80EB7B27A5E}"/>
              </a:ext>
            </a:extLst>
          </p:cNvPr>
          <p:cNvSpPr txBox="1">
            <a:spLocks noChangeArrowheads="1"/>
          </p:cNvSpPr>
          <p:nvPr/>
        </p:nvSpPr>
        <p:spPr bwMode="auto">
          <a:xfrm>
            <a:off x="379458" y="250569"/>
            <a:ext cx="74691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a:solidFill>
                  <a:schemeClr val="bg1"/>
                </a:solidFill>
              </a:rPr>
              <a:t>When additional info comes in</a:t>
            </a:r>
          </a:p>
        </p:txBody>
      </p:sp>
      <p:grpSp>
        <p:nvGrpSpPr>
          <p:cNvPr id="6" name="Group 5">
            <a:extLst>
              <a:ext uri="{FF2B5EF4-FFF2-40B4-BE49-F238E27FC236}">
                <a16:creationId xmlns:a16="http://schemas.microsoft.com/office/drawing/2014/main" id="{E7A9E491-1F61-E799-DA59-8819EC955E8D}"/>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C14DE5A3-1489-CCE6-84B2-39DB02E99559}"/>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E5230497-B82F-7FED-FA17-018138B58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pic>
        <p:nvPicPr>
          <p:cNvPr id="9" name="Picture 8" descr="A screenshot of a missing person&#10;&#10;Description automatically generated">
            <a:extLst>
              <a:ext uri="{FF2B5EF4-FFF2-40B4-BE49-F238E27FC236}">
                <a16:creationId xmlns:a16="http://schemas.microsoft.com/office/drawing/2014/main" id="{EE5CA90A-E3C3-50BE-EB5C-BC64700EFFF5}"/>
              </a:ext>
            </a:extLst>
          </p:cNvPr>
          <p:cNvPicPr>
            <a:picLocks noChangeAspect="1"/>
          </p:cNvPicPr>
          <p:nvPr/>
        </p:nvPicPr>
        <p:blipFill>
          <a:blip r:embed="rId4"/>
          <a:stretch>
            <a:fillRect/>
          </a:stretch>
        </p:blipFill>
        <p:spPr>
          <a:xfrm>
            <a:off x="4434538" y="1384222"/>
            <a:ext cx="3322924" cy="5281273"/>
          </a:xfrm>
          <a:prstGeom prst="rect">
            <a:avLst/>
          </a:prstGeom>
        </p:spPr>
      </p:pic>
    </p:spTree>
    <p:extLst>
      <p:ext uri="{BB962C8B-B14F-4D97-AF65-F5344CB8AC3E}">
        <p14:creationId xmlns:p14="http://schemas.microsoft.com/office/powerpoint/2010/main" val="374710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2FD09-7786-CE35-DEFD-940C2B37280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C3ED0D3-7001-8BB6-203E-F02E286BF7CC}"/>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099D2AD8-A0FD-D7C0-F80A-FA0506B5DF02}"/>
              </a:ext>
            </a:extLst>
          </p:cNvPr>
          <p:cNvSpPr txBox="1">
            <a:spLocks noChangeArrowheads="1"/>
          </p:cNvSpPr>
          <p:nvPr/>
        </p:nvSpPr>
        <p:spPr bwMode="auto">
          <a:xfrm>
            <a:off x="379458" y="250569"/>
            <a:ext cx="81549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dirty="0">
                <a:solidFill>
                  <a:schemeClr val="bg1"/>
                </a:solidFill>
              </a:rPr>
              <a:t>Radio Communications</a:t>
            </a:r>
          </a:p>
        </p:txBody>
      </p:sp>
      <p:grpSp>
        <p:nvGrpSpPr>
          <p:cNvPr id="6" name="Group 5">
            <a:extLst>
              <a:ext uri="{FF2B5EF4-FFF2-40B4-BE49-F238E27FC236}">
                <a16:creationId xmlns:a16="http://schemas.microsoft.com/office/drawing/2014/main" id="{6F56AFFB-F8D9-23DE-09F6-F07D49B3C822}"/>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3A313589-CE2B-DDD2-331E-95BE737F9BB1}"/>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4422347B-9BC0-729B-FE53-0FD53A392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sp>
        <p:nvSpPr>
          <p:cNvPr id="2" name="TextBox 1">
            <a:extLst>
              <a:ext uri="{FF2B5EF4-FFF2-40B4-BE49-F238E27FC236}">
                <a16:creationId xmlns:a16="http://schemas.microsoft.com/office/drawing/2014/main" id="{2174A374-8C29-F616-9AF4-1EA597EA6C05}"/>
              </a:ext>
            </a:extLst>
          </p:cNvPr>
          <p:cNvSpPr txBox="1"/>
          <p:nvPr/>
        </p:nvSpPr>
        <p:spPr>
          <a:xfrm>
            <a:off x="592600" y="1354973"/>
            <a:ext cx="1100680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When you arrive at the club and contact Surfcom to provide a SITREP you can follow the SAND acronym:</a:t>
            </a:r>
          </a:p>
        </p:txBody>
      </p:sp>
      <p:sp>
        <p:nvSpPr>
          <p:cNvPr id="9" name="TextBox 8">
            <a:extLst>
              <a:ext uri="{FF2B5EF4-FFF2-40B4-BE49-F238E27FC236}">
                <a16:creationId xmlns:a16="http://schemas.microsoft.com/office/drawing/2014/main" id="{675DA401-16C7-088A-173A-BFE6E68B0A0D}"/>
              </a:ext>
            </a:extLst>
          </p:cNvPr>
          <p:cNvSpPr txBox="1"/>
          <p:nvPr/>
        </p:nvSpPr>
        <p:spPr>
          <a:xfrm>
            <a:off x="1502662" y="2274838"/>
            <a:ext cx="4103829"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Patrol Comms – 4 P’s</a:t>
            </a:r>
          </a:p>
        </p:txBody>
      </p:sp>
      <p:sp>
        <p:nvSpPr>
          <p:cNvPr id="10" name="TextBox 9">
            <a:extLst>
              <a:ext uri="{FF2B5EF4-FFF2-40B4-BE49-F238E27FC236}">
                <a16:creationId xmlns:a16="http://schemas.microsoft.com/office/drawing/2014/main" id="{7E9955CC-53F2-81FB-0B5C-DD61B0184CE0}"/>
              </a:ext>
            </a:extLst>
          </p:cNvPr>
          <p:cNvSpPr txBox="1"/>
          <p:nvPr/>
        </p:nvSpPr>
        <p:spPr>
          <a:xfrm>
            <a:off x="6585510" y="2274838"/>
            <a:ext cx="4103828"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Outside Flags – SITREP</a:t>
            </a:r>
          </a:p>
        </p:txBody>
      </p:sp>
      <p:sp>
        <p:nvSpPr>
          <p:cNvPr id="11" name="TextBox 10">
            <a:extLst>
              <a:ext uri="{FF2B5EF4-FFF2-40B4-BE49-F238E27FC236}">
                <a16:creationId xmlns:a16="http://schemas.microsoft.com/office/drawing/2014/main" id="{6D75A2D1-565D-0378-50C7-6085C155F2AC}"/>
              </a:ext>
            </a:extLst>
          </p:cNvPr>
          <p:cNvSpPr txBox="1"/>
          <p:nvPr/>
        </p:nvSpPr>
        <p:spPr>
          <a:xfrm>
            <a:off x="558539" y="4998584"/>
            <a:ext cx="11074921"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Note: SAND is a tool to assist in providing a structured SITREP to SurfCom for outside the flags operations. This does not replace the 4P’s.</a:t>
            </a:r>
            <a:endParaRPr kumimoji="0" lang="en-US"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B830FB6-211F-AE70-EDC7-3BDC0B8166A7}"/>
              </a:ext>
            </a:extLst>
          </p:cNvPr>
          <p:cNvSpPr txBox="1"/>
          <p:nvPr/>
        </p:nvSpPr>
        <p:spPr>
          <a:xfrm>
            <a:off x="7705651" y="2809148"/>
            <a:ext cx="1863546" cy="1569660"/>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rPr>
              <a:t>S</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 Situation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rPr>
              <a:t>A</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 Actions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rPr>
              <a:t>N</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 Needs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rPr>
              <a:t>D</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 Decisions</a:t>
            </a:r>
          </a:p>
        </p:txBody>
      </p:sp>
      <p:sp>
        <p:nvSpPr>
          <p:cNvPr id="15" name="TextBox 14">
            <a:extLst>
              <a:ext uri="{FF2B5EF4-FFF2-40B4-BE49-F238E27FC236}">
                <a16:creationId xmlns:a16="http://schemas.microsoft.com/office/drawing/2014/main" id="{5BFE0F1E-E926-EE69-FC17-31F1C042C846}"/>
              </a:ext>
            </a:extLst>
          </p:cNvPr>
          <p:cNvSpPr txBox="1"/>
          <p:nvPr/>
        </p:nvSpPr>
        <p:spPr>
          <a:xfrm>
            <a:off x="2622804" y="2811088"/>
            <a:ext cx="1863546" cy="1569660"/>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rPr>
              <a:t>P</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 Position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rPr>
              <a:t>P</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 People</a:t>
            </a:r>
            <a:endParaRPr kumimoji="0" lang="en-US" sz="2400" b="0" i="0" u="none" strike="noStrike" kern="1200" cap="none" spc="0" normalizeH="0" baseline="0" noProof="0" dirty="0">
              <a:ln>
                <a:noFill/>
              </a:ln>
              <a:solidFill>
                <a:schemeClr val="bg1"/>
              </a:solidFill>
              <a:effectLst/>
              <a:uLnTx/>
              <a:uFillTx/>
              <a:latin typeface="Calibri"/>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rPr>
              <a:t>P</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 Problem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rPr>
              <a:t>P</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 Progress</a:t>
            </a:r>
            <a:endParaRPr kumimoji="0" lang="en-US" sz="2400" b="1" i="0" u="none" strike="noStrike" kern="1200" cap="none" spc="0" normalizeH="0" baseline="0" noProof="0" dirty="0">
              <a:ln>
                <a:noFill/>
              </a:ln>
              <a:solidFill>
                <a:srgbClr val="0E2841">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26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55CD1-0222-4608-09B1-C79018E34B4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1142D85-450F-186C-8A26-A2CA5937DB84}"/>
              </a:ext>
            </a:extLst>
          </p:cNvPr>
          <p:cNvSpPr/>
          <p:nvPr/>
        </p:nvSpPr>
        <p:spPr bwMode="auto">
          <a:xfrm>
            <a:off x="0" y="2736"/>
            <a:ext cx="12192000" cy="921290"/>
          </a:xfrm>
          <a:prstGeom prst="rect">
            <a:avLst/>
          </a:prstGeom>
          <a:solidFill>
            <a:srgbClr val="336699"/>
          </a:solidFill>
          <a:ln w="9525" cap="flat" cmpd="sng" algn="ctr">
            <a:noFill/>
            <a:prstDash val="solid"/>
            <a:round/>
            <a:headEnd type="none" w="med" len="med"/>
            <a:tailEnd type="none" w="med" len="med"/>
          </a:ln>
          <a:effectLst/>
        </p:spPr>
        <p:txBody>
          <a:bodyPr vert="horz" wrap="square" lIns="201041" tIns="100521" rIns="201041" bIns="100521" numCol="1" rtlCol="0" anchor="t" anchorCtr="0" compatLnSpc="1">
            <a:prstTxWarp prst="textNoShape">
              <a:avLst/>
            </a:prstTxWarp>
          </a:bodyPr>
          <a:lstStyle/>
          <a:p>
            <a:pPr eaLnBrk="0" hangingPunct="0"/>
            <a:endParaRPr lang="en-AU" sz="5277">
              <a:solidFill>
                <a:schemeClr val="bg1"/>
              </a:solidFill>
              <a:ea typeface="ＭＳ Ｐゴシック" pitchFamily="16" charset="-128"/>
            </a:endParaRPr>
          </a:p>
        </p:txBody>
      </p:sp>
      <p:sp>
        <p:nvSpPr>
          <p:cNvPr id="5" name="Rectangle 19">
            <a:extLst>
              <a:ext uri="{FF2B5EF4-FFF2-40B4-BE49-F238E27FC236}">
                <a16:creationId xmlns:a16="http://schemas.microsoft.com/office/drawing/2014/main" id="{B1B571A1-10D1-5556-A2E7-9FCD6C5C9649}"/>
              </a:ext>
            </a:extLst>
          </p:cNvPr>
          <p:cNvSpPr txBox="1">
            <a:spLocks noChangeArrowheads="1"/>
          </p:cNvSpPr>
          <p:nvPr/>
        </p:nvSpPr>
        <p:spPr bwMode="auto">
          <a:xfrm>
            <a:off x="379458" y="250569"/>
            <a:ext cx="8154942" cy="425623"/>
          </a:xfrm>
          <a:prstGeom prst="rect">
            <a:avLst/>
          </a:prstGeom>
          <a:noFill/>
          <a:ln w="9525">
            <a:noFill/>
            <a:miter lim="800000"/>
            <a:headEnd/>
            <a:tailEnd/>
          </a:ln>
        </p:spPr>
        <p:txBody>
          <a:bodyPr vert="horz" wrap="square" lIns="180937" tIns="90468" rIns="180937" bIns="90468" numCol="1" anchor="ctr" anchorCtr="0" compatLnSpc="1">
            <a:prstTxWarp prst="textNoShape">
              <a:avLst/>
            </a:prstTxWarp>
          </a:bodyPr>
          <a:lstStyle>
            <a:lvl1pPr algn="ctr" rtl="0" eaLnBrk="0" fontAlgn="base" hangingPunct="0">
              <a:spcBef>
                <a:spcPct val="0"/>
              </a:spcBef>
              <a:spcAft>
                <a:spcPct val="0"/>
              </a:spcAft>
              <a:defRPr sz="4889">
                <a:solidFill>
                  <a:schemeClr val="tx2"/>
                </a:solidFill>
                <a:latin typeface="+mj-lt"/>
                <a:ea typeface="+mj-ea"/>
                <a:cs typeface="+mj-cs"/>
              </a:defRPr>
            </a:lvl1pPr>
            <a:lvl2pPr algn="ctr" rtl="0" eaLnBrk="0" fontAlgn="base" hangingPunct="0">
              <a:spcBef>
                <a:spcPct val="0"/>
              </a:spcBef>
              <a:spcAft>
                <a:spcPct val="0"/>
              </a:spcAft>
              <a:defRPr sz="4889">
                <a:solidFill>
                  <a:schemeClr val="tx2"/>
                </a:solidFill>
                <a:latin typeface="Arial" charset="0"/>
                <a:ea typeface="ＭＳ Ｐゴシック" pitchFamily="16" charset="-128"/>
              </a:defRPr>
            </a:lvl2pPr>
            <a:lvl3pPr algn="ctr" rtl="0" eaLnBrk="0" fontAlgn="base" hangingPunct="0">
              <a:spcBef>
                <a:spcPct val="0"/>
              </a:spcBef>
              <a:spcAft>
                <a:spcPct val="0"/>
              </a:spcAft>
              <a:defRPr sz="4889">
                <a:solidFill>
                  <a:schemeClr val="tx2"/>
                </a:solidFill>
                <a:latin typeface="Arial" charset="0"/>
                <a:ea typeface="ＭＳ Ｐゴシック" pitchFamily="16" charset="-128"/>
              </a:defRPr>
            </a:lvl3pPr>
            <a:lvl4pPr algn="ctr" rtl="0" eaLnBrk="0" fontAlgn="base" hangingPunct="0">
              <a:spcBef>
                <a:spcPct val="0"/>
              </a:spcBef>
              <a:spcAft>
                <a:spcPct val="0"/>
              </a:spcAft>
              <a:defRPr sz="4889">
                <a:solidFill>
                  <a:schemeClr val="tx2"/>
                </a:solidFill>
                <a:latin typeface="Arial" charset="0"/>
                <a:ea typeface="ＭＳ Ｐゴシック" pitchFamily="16" charset="-128"/>
              </a:defRPr>
            </a:lvl4pPr>
            <a:lvl5pPr algn="ctr" rtl="0" eaLnBrk="0" fontAlgn="base" hangingPunct="0">
              <a:spcBef>
                <a:spcPct val="0"/>
              </a:spcBef>
              <a:spcAft>
                <a:spcPct val="0"/>
              </a:spcAft>
              <a:defRPr sz="4889">
                <a:solidFill>
                  <a:schemeClr val="tx2"/>
                </a:solidFill>
                <a:latin typeface="Arial" charset="0"/>
                <a:ea typeface="ＭＳ Ｐゴシック" pitchFamily="16" charset="-128"/>
              </a:defRPr>
            </a:lvl5pPr>
            <a:lvl6pPr marL="507990" algn="ctr" rtl="0" fontAlgn="base">
              <a:spcBef>
                <a:spcPct val="0"/>
              </a:spcBef>
              <a:spcAft>
                <a:spcPct val="0"/>
              </a:spcAft>
              <a:defRPr sz="4889">
                <a:solidFill>
                  <a:schemeClr val="tx2"/>
                </a:solidFill>
                <a:latin typeface="Arial" charset="0"/>
                <a:ea typeface="ＭＳ Ｐゴシック" pitchFamily="16" charset="-128"/>
              </a:defRPr>
            </a:lvl6pPr>
            <a:lvl7pPr marL="1015980" algn="ctr" rtl="0" fontAlgn="base">
              <a:spcBef>
                <a:spcPct val="0"/>
              </a:spcBef>
              <a:spcAft>
                <a:spcPct val="0"/>
              </a:spcAft>
              <a:defRPr sz="4889">
                <a:solidFill>
                  <a:schemeClr val="tx2"/>
                </a:solidFill>
                <a:latin typeface="Arial" charset="0"/>
                <a:ea typeface="ＭＳ Ｐゴシック" pitchFamily="16" charset="-128"/>
              </a:defRPr>
            </a:lvl7pPr>
            <a:lvl8pPr marL="1523970" algn="ctr" rtl="0" fontAlgn="base">
              <a:spcBef>
                <a:spcPct val="0"/>
              </a:spcBef>
              <a:spcAft>
                <a:spcPct val="0"/>
              </a:spcAft>
              <a:defRPr sz="4889">
                <a:solidFill>
                  <a:schemeClr val="tx2"/>
                </a:solidFill>
                <a:latin typeface="Arial" charset="0"/>
                <a:ea typeface="ＭＳ Ｐゴシック" pitchFamily="16" charset="-128"/>
              </a:defRPr>
            </a:lvl8pPr>
            <a:lvl9pPr marL="2031960" algn="ctr" rtl="0" fontAlgn="base">
              <a:spcBef>
                <a:spcPct val="0"/>
              </a:spcBef>
              <a:spcAft>
                <a:spcPct val="0"/>
              </a:spcAft>
              <a:defRPr sz="4889">
                <a:solidFill>
                  <a:schemeClr val="tx2"/>
                </a:solidFill>
                <a:latin typeface="Arial" charset="0"/>
                <a:ea typeface="ＭＳ Ｐゴシック" pitchFamily="16" charset="-128"/>
              </a:defRPr>
            </a:lvl9pPr>
          </a:lstStyle>
          <a:p>
            <a:pPr algn="l" eaLnBrk="1" hangingPunct="1"/>
            <a:r>
              <a:rPr lang="en-US" sz="3600" b="1">
                <a:solidFill>
                  <a:schemeClr val="bg1"/>
                </a:solidFill>
              </a:rPr>
              <a:t>Radio Communications</a:t>
            </a:r>
          </a:p>
        </p:txBody>
      </p:sp>
      <p:grpSp>
        <p:nvGrpSpPr>
          <p:cNvPr id="6" name="Group 5">
            <a:extLst>
              <a:ext uri="{FF2B5EF4-FFF2-40B4-BE49-F238E27FC236}">
                <a16:creationId xmlns:a16="http://schemas.microsoft.com/office/drawing/2014/main" id="{7E3B72C1-6A95-AB2B-14D6-2344E2EE1C4A}"/>
              </a:ext>
            </a:extLst>
          </p:cNvPr>
          <p:cNvGrpSpPr/>
          <p:nvPr/>
        </p:nvGrpSpPr>
        <p:grpSpPr>
          <a:xfrm>
            <a:off x="10056495" y="215095"/>
            <a:ext cx="1889760" cy="496570"/>
            <a:chOff x="0" y="0"/>
            <a:chExt cx="1889760" cy="496570"/>
          </a:xfrm>
        </p:grpSpPr>
        <p:pic>
          <p:nvPicPr>
            <p:cNvPr id="7" name="Picture 6">
              <a:extLst>
                <a:ext uri="{FF2B5EF4-FFF2-40B4-BE49-F238E27FC236}">
                  <a16:creationId xmlns:a16="http://schemas.microsoft.com/office/drawing/2014/main" id="{AC9429ED-7AA4-2ACF-8019-A6E72E0C9A83}"/>
                </a:ext>
              </a:extLst>
            </p:cNvPr>
            <p:cNvPicPr/>
            <p:nvPr/>
          </p:nvPicPr>
          <p:blipFill>
            <a:blip r:embed="rId2"/>
            <a:stretch>
              <a:fillRect/>
            </a:stretch>
          </p:blipFill>
          <p:spPr>
            <a:xfrm>
              <a:off x="0" y="0"/>
              <a:ext cx="1889760" cy="473710"/>
            </a:xfrm>
            <a:prstGeom prst="rect">
              <a:avLst/>
            </a:prstGeom>
          </p:spPr>
        </p:pic>
        <p:pic>
          <p:nvPicPr>
            <p:cNvPr id="8" name="Picture 7" descr="A red circle with a blue and yellow logo&#10;&#10;Description automatically generated">
              <a:extLst>
                <a:ext uri="{FF2B5EF4-FFF2-40B4-BE49-F238E27FC236}">
                  <a16:creationId xmlns:a16="http://schemas.microsoft.com/office/drawing/2014/main" id="{D17AB60F-500F-71C9-F1E3-C9CF7F82B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6350"/>
              <a:ext cx="490220" cy="490220"/>
            </a:xfrm>
            <a:prstGeom prst="rect">
              <a:avLst/>
            </a:prstGeom>
          </p:spPr>
        </p:pic>
      </p:grpSp>
      <p:sp>
        <p:nvSpPr>
          <p:cNvPr id="11" name="TextBox 10">
            <a:extLst>
              <a:ext uri="{FF2B5EF4-FFF2-40B4-BE49-F238E27FC236}">
                <a16:creationId xmlns:a16="http://schemas.microsoft.com/office/drawing/2014/main" id="{54DEAC4E-5B30-D355-077C-4FF3E5409633}"/>
              </a:ext>
            </a:extLst>
          </p:cNvPr>
          <p:cNvSpPr txBox="1"/>
          <p:nvPr/>
        </p:nvSpPr>
        <p:spPr>
          <a:xfrm>
            <a:off x="592600" y="5624627"/>
            <a:ext cx="1100680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Note: SAND is a tool to assist in providing a structured SITREP to SurfCom for outside the flags operations. This does not replace the 4P’s.</a:t>
            </a:r>
            <a:endParaRPr kumimoji="0" lang="en-US"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99F757B-588E-3CD3-AC91-180BD64CFF4A}"/>
              </a:ext>
            </a:extLst>
          </p:cNvPr>
          <p:cNvSpPr txBox="1"/>
          <p:nvPr/>
        </p:nvSpPr>
        <p:spPr>
          <a:xfrm>
            <a:off x="592600" y="1233373"/>
            <a:ext cx="11006801"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Radio communications can be broken down into 3 groups. Arrival, Situational Report and Closing message. </a:t>
            </a:r>
          </a:p>
        </p:txBody>
      </p:sp>
      <p:sp>
        <p:nvSpPr>
          <p:cNvPr id="13" name="TextBox 12">
            <a:extLst>
              <a:ext uri="{FF2B5EF4-FFF2-40B4-BE49-F238E27FC236}">
                <a16:creationId xmlns:a16="http://schemas.microsoft.com/office/drawing/2014/main" id="{356E04A6-A236-1BE7-DA47-57742E039314}"/>
              </a:ext>
            </a:extLst>
          </p:cNvPr>
          <p:cNvSpPr txBox="1"/>
          <p:nvPr/>
        </p:nvSpPr>
        <p:spPr>
          <a:xfrm>
            <a:off x="592600" y="2505670"/>
            <a:ext cx="11006801" cy="2677656"/>
          </a:xfrm>
          <a:prstGeom prst="rect">
            <a:avLst/>
          </a:prstGeom>
          <a:noFill/>
        </p:spPr>
        <p:txBody>
          <a:bodyPr wrap="square" rtlCol="0">
            <a:spAutoFit/>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Arrival – SAND. Initial message to SurfCom. Let's them know a member is on scene/at surf club.</a:t>
            </a:r>
          </a:p>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p>
            <a:pPr algn="ctr"/>
            <a:r>
              <a:rPr lang="en-US" sz="2400" dirty="0">
                <a:latin typeface="Calibri" panose="020F0502020204030204" pitchFamily="34" charset="0"/>
                <a:ea typeface="Calibri" panose="020F0502020204030204" pitchFamily="34" charset="0"/>
                <a:cs typeface="Calibri" panose="020F0502020204030204" pitchFamily="34" charset="0"/>
              </a:rPr>
              <a:t>SITREP – SAND. During the incident providing updates to SurfCom</a:t>
            </a:r>
          </a:p>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p>
            <a:pPr algn="ctr"/>
            <a:r>
              <a:rPr lang="en-US" sz="2400" dirty="0">
                <a:latin typeface="Calibri" panose="020F0502020204030204" pitchFamily="34" charset="0"/>
                <a:ea typeface="Calibri" panose="020F0502020204030204" pitchFamily="34" charset="0"/>
                <a:cs typeface="Calibri" panose="020F0502020204030204" pitchFamily="34" charset="0"/>
              </a:rPr>
              <a:t>Closing- Rescue Readiness. A message to SurfCom notifying that all assets are Rescue Ready, </a:t>
            </a:r>
            <a:r>
              <a:rPr lang="en-US" sz="2400" b="1" dirty="0">
                <a:latin typeface="Calibri" panose="020F0502020204030204" pitchFamily="34" charset="0"/>
                <a:ea typeface="Calibri" panose="020F0502020204030204" pitchFamily="34" charset="0"/>
                <a:cs typeface="Calibri" panose="020F0502020204030204" pitchFamily="34" charset="0"/>
              </a:rPr>
              <a:t>this includes our members. </a:t>
            </a:r>
            <a:endParaRPr lang="en-AU"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861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ce14ba-1ee1-4b3e-b291-bdfb75f2b38f" xsi:nil="true"/>
    <lcf76f155ced4ddcb4097134ff3c332f xmlns="adba8154-fc0a-46cd-8795-e492e368628d">
      <Terms xmlns="http://schemas.microsoft.com/office/infopath/2007/PartnerControls"/>
    </lcf76f155ced4ddcb4097134ff3c332f>
    <ArchiverLinkFileType xmlns="adba8154-fc0a-46cd-8795-e492e368628d" xsi:nil="true"/>
    <BSEF_x0020_Letter xmlns="adba8154-fc0a-46cd-8795-e492e36862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46190B8FBBD241912E19AA222529D7" ma:contentTypeVersion="16" ma:contentTypeDescription="Create a new document." ma:contentTypeScope="" ma:versionID="545dd229a615ab9e45f0d25dde9395cd">
  <xsd:schema xmlns:xsd="http://www.w3.org/2001/XMLSchema" xmlns:xs="http://www.w3.org/2001/XMLSchema" xmlns:p="http://schemas.microsoft.com/office/2006/metadata/properties" xmlns:ns2="adba8154-fc0a-46cd-8795-e492e368628d" xmlns:ns3="13ce14ba-1ee1-4b3e-b291-bdfb75f2b38f" targetNamespace="http://schemas.microsoft.com/office/2006/metadata/properties" ma:root="true" ma:fieldsID="99a561437be1e57c87f9a83bbf998b2b" ns2:_="" ns3:_="">
    <xsd:import namespace="adba8154-fc0a-46cd-8795-e492e368628d"/>
    <xsd:import namespace="13ce14ba-1ee1-4b3e-b291-bdfb75f2b38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element ref="ns2:ArchiverLinkFileType" minOccurs="0"/>
                <xsd:element ref="ns2:MediaServiceBillingMetadata" minOccurs="0"/>
                <xsd:element ref="ns2:BSEF_x0020_Let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a8154-fc0a-46cd-8795-e492e3686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e708982-fb66-454e-8207-ca95519b4f6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ArchiverLinkFileType" ma:index="21" nillable="true" ma:displayName="ArchiverLinkFileType" ma:hidden="true" ma:internalName="ArchiverLinkFileTyp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BSEF_x0020_Letter" ma:index="23" nillable="true" ma:displayName="BSEF Letter" ma:internalName="BSEF_x0020_Lette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3ce14ba-1ee1-4b3e-b291-bdfb75f2b38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cbb119-9620-44ce-abe5-7f46f8d9805f}" ma:internalName="TaxCatchAll" ma:showField="CatchAllData" ma:web="13ce14ba-1ee1-4b3e-b291-bdfb75f2b3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1E4CE-D113-4A33-858A-6218858BCB1B}">
  <ds:schemaRefs>
    <ds:schemaRef ds:uri="bbc393f3-8abe-4efd-b3b3-ade74f7f99cc"/>
    <ds:schemaRef ds:uri="c167d53a-2b66-45a9-ad9a-dbe908b6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3ce14ba-1ee1-4b3e-b291-bdfb75f2b38f"/>
    <ds:schemaRef ds:uri="adba8154-fc0a-46cd-8795-e492e368628d"/>
  </ds:schemaRefs>
</ds:datastoreItem>
</file>

<file path=customXml/itemProps2.xml><?xml version="1.0" encoding="utf-8"?>
<ds:datastoreItem xmlns:ds="http://schemas.openxmlformats.org/officeDocument/2006/customXml" ds:itemID="{C7C44F7E-0F92-4480-98C2-6CDCE98FDD8C}">
  <ds:schemaRefs>
    <ds:schemaRef ds:uri="http://schemas.microsoft.com/sharepoint/v3/contenttype/forms"/>
  </ds:schemaRefs>
</ds:datastoreItem>
</file>

<file path=customXml/itemProps3.xml><?xml version="1.0" encoding="utf-8"?>
<ds:datastoreItem xmlns:ds="http://schemas.openxmlformats.org/officeDocument/2006/customXml" ds:itemID="{F9D88886-0964-4C89-A31F-D4C30F9251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ba8154-fc0a-46cd-8795-e492e368628d"/>
    <ds:schemaRef ds:uri="13ce14ba-1ee1-4b3e-b291-bdfb75f2b3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744</TotalTime>
  <Words>795</Words>
  <Application>Microsoft Office PowerPoint</Application>
  <PresentationFormat>Widescreen</PresentationFormat>
  <Paragraphs>87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Aptos</vt:lpstr>
      <vt:lpstr>Aptos Display</vt:lpstr>
      <vt:lpstr>Arial</vt:lpstr>
      <vt:lpstr>Calibri</vt:lpstr>
      <vt:lpstr>Office Theme</vt:lpstr>
      <vt:lpstr>Local SAREX Participant Refresher Presentation  This presentation has been developed for participants in a local SAREX.  It is intended to be delivered either right before the SAREX or online during the week prior.  Please feel free to skip over any content not relevant to your SAREX.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Cheryl McCarthy</dc:creator>
  <cp:lastModifiedBy>Kai Darwin</cp:lastModifiedBy>
  <cp:revision>4</cp:revision>
  <dcterms:created xsi:type="dcterms:W3CDTF">2025-02-12T01:03:37Z</dcterms:created>
  <dcterms:modified xsi:type="dcterms:W3CDTF">2026-07-17T00:48:03Z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f916b32-7494-4511-a8e2-920244f22578_Enabled">
    <vt:lpwstr>true</vt:lpwstr>
  </property>
  <property fmtid="{D5CDD505-2E9C-101B-9397-08002B2CF9AE}" pid="3" name="MSIP_Label_bf916b32-7494-4511-a8e2-920244f22578_SetDate">
    <vt:lpwstr>2025-02-12T01:03:39Z</vt:lpwstr>
  </property>
  <property fmtid="{D5CDD505-2E9C-101B-9397-08002B2CF9AE}" pid="4" name="MSIP_Label_bf916b32-7494-4511-a8e2-920244f22578_Method">
    <vt:lpwstr>Standard</vt:lpwstr>
  </property>
  <property fmtid="{D5CDD505-2E9C-101B-9397-08002B2CF9AE}" pid="5" name="MSIP_Label_bf916b32-7494-4511-a8e2-920244f22578_Name">
    <vt:lpwstr>defa4170-0d19-0005-0004-bc88714345d2</vt:lpwstr>
  </property>
  <property fmtid="{D5CDD505-2E9C-101B-9397-08002B2CF9AE}" pid="6" name="MSIP_Label_bf916b32-7494-4511-a8e2-920244f22578_SiteId">
    <vt:lpwstr>c693b472-93af-44c9-8f2e-60f2b08c16f9</vt:lpwstr>
  </property>
  <property fmtid="{D5CDD505-2E9C-101B-9397-08002B2CF9AE}" pid="7" name="MSIP_Label_bf916b32-7494-4511-a8e2-920244f22578_ActionId">
    <vt:lpwstr>e701f895-fef5-4d33-8f4e-01f683d7a48a</vt:lpwstr>
  </property>
  <property fmtid="{D5CDD505-2E9C-101B-9397-08002B2CF9AE}" pid="8" name="MSIP_Label_bf916b32-7494-4511-a8e2-920244f22578_ContentBits">
    <vt:lpwstr>0</vt:lpwstr>
  </property>
  <property fmtid="{D5CDD505-2E9C-101B-9397-08002B2CF9AE}" pid="9" name="MSIP_Label_bf916b32-7494-4511-a8e2-920244f22578_Tag">
    <vt:lpwstr>10, 3, 0, 1</vt:lpwstr>
  </property>
  <property fmtid="{D5CDD505-2E9C-101B-9397-08002B2CF9AE}" pid="10" name="MediaServiceImageTags">
    <vt:lpwstr/>
  </property>
  <property fmtid="{D5CDD505-2E9C-101B-9397-08002B2CF9AE}" pid="11" name="ContentTypeId">
    <vt:lpwstr>0x0101001D46190B8FBBD241912E19AA222529D7</vt:lpwstr>
  </property>
</Properties>
</file>