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1"/>
  </p:notesMasterIdLst>
  <p:sldIdLst>
    <p:sldId id="257" r:id="rId5"/>
    <p:sldId id="258" r:id="rId6"/>
    <p:sldId id="259" r:id="rId7"/>
    <p:sldId id="521" r:id="rId8"/>
    <p:sldId id="490" r:id="rId9"/>
    <p:sldId id="372" r:id="rId10"/>
    <p:sldId id="519" r:id="rId11"/>
    <p:sldId id="520" r:id="rId12"/>
    <p:sldId id="486" r:id="rId13"/>
    <p:sldId id="517" r:id="rId14"/>
    <p:sldId id="488" r:id="rId15"/>
    <p:sldId id="489" r:id="rId16"/>
    <p:sldId id="518" r:id="rId17"/>
    <p:sldId id="492" r:id="rId18"/>
    <p:sldId id="389" r:id="rId19"/>
    <p:sldId id="378" r:id="rId20"/>
    <p:sldId id="379" r:id="rId21"/>
    <p:sldId id="387" r:id="rId22"/>
    <p:sldId id="382" r:id="rId23"/>
    <p:sldId id="381" r:id="rId24"/>
    <p:sldId id="380" r:id="rId25"/>
    <p:sldId id="385" r:id="rId26"/>
    <p:sldId id="383" r:id="rId27"/>
    <p:sldId id="384" r:id="rId28"/>
    <p:sldId id="522" r:id="rId29"/>
    <p:sldId id="388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eryl McCarthy" userId="4366c629-76b0-4a9b-9af6-6ffd46e04cfe" providerId="ADAL" clId="{496A9094-66FA-4C30-B19A-0CACD203C94F}"/>
    <pc:docChg chg="undo custSel addSld delSld modSld sldOrd">
      <pc:chgData name="Cheryl McCarthy" userId="4366c629-76b0-4a9b-9af6-6ffd46e04cfe" providerId="ADAL" clId="{496A9094-66FA-4C30-B19A-0CACD203C94F}" dt="2026-09-09T03:40:16.708" v="2659" actId="13926"/>
      <pc:docMkLst>
        <pc:docMk/>
      </pc:docMkLst>
      <pc:sldChg chg="addSp delSp modSp mod">
        <pc:chgData name="Cheryl McCarthy" userId="4366c629-76b0-4a9b-9af6-6ffd46e04cfe" providerId="ADAL" clId="{496A9094-66FA-4C30-B19A-0CACD203C94F}" dt="2026-09-09T03:33:31.156" v="2657"/>
        <pc:sldMkLst>
          <pc:docMk/>
          <pc:sldMk cId="2876399678" sldId="257"/>
        </pc:sldMkLst>
        <pc:spChg chg="mod">
          <ac:chgData name="Cheryl McCarthy" userId="4366c629-76b0-4a9b-9af6-6ffd46e04cfe" providerId="ADAL" clId="{496A9094-66FA-4C30-B19A-0CACD203C94F}" dt="2026-09-04T05:51:31.209" v="149" actId="207"/>
          <ac:spMkLst>
            <pc:docMk/>
            <pc:sldMk cId="2876399678" sldId="257"/>
            <ac:spMk id="2" creationId="{5AFCB561-88F0-CDAB-2606-9EFB292BB92D}"/>
          </ac:spMkLst>
        </pc:spChg>
        <pc:spChg chg="add">
          <ac:chgData name="Cheryl McCarthy" userId="4366c629-76b0-4a9b-9af6-6ffd46e04cfe" providerId="ADAL" clId="{496A9094-66FA-4C30-B19A-0CACD203C94F}" dt="2026-09-04T05:51:18.148" v="132" actId="22"/>
          <ac:spMkLst>
            <pc:docMk/>
            <pc:sldMk cId="2876399678" sldId="257"/>
            <ac:spMk id="9" creationId="{2FA3AC69-5D50-92FF-46DE-C4C3F25891A2}"/>
          </ac:spMkLst>
        </pc:spChg>
        <pc:spChg chg="add mod">
          <ac:chgData name="Cheryl McCarthy" userId="4366c629-76b0-4a9b-9af6-6ffd46e04cfe" providerId="ADAL" clId="{496A9094-66FA-4C30-B19A-0CACD203C94F}" dt="2026-09-04T05:51:23.895" v="148" actId="20577"/>
          <ac:spMkLst>
            <pc:docMk/>
            <pc:sldMk cId="2876399678" sldId="257"/>
            <ac:spMk id="12" creationId="{DC5674C1-9C65-78CB-D273-57246A5F8B23}"/>
          </ac:spMkLst>
        </pc:spChg>
        <pc:spChg chg="add">
          <ac:chgData name="Cheryl McCarthy" userId="4366c629-76b0-4a9b-9af6-6ffd46e04cfe" providerId="ADAL" clId="{496A9094-66FA-4C30-B19A-0CACD203C94F}" dt="2026-09-04T05:51:18.148" v="132" actId="22"/>
          <ac:spMkLst>
            <pc:docMk/>
            <pc:sldMk cId="2876399678" sldId="257"/>
            <ac:spMk id="14" creationId="{CE4EDF82-79E6-B8FB-7ECE-6D76F39EFC5E}"/>
          </ac:spMkLst>
        </pc:spChg>
        <pc:spChg chg="add">
          <ac:chgData name="Cheryl McCarthy" userId="4366c629-76b0-4a9b-9af6-6ffd46e04cfe" providerId="ADAL" clId="{496A9094-66FA-4C30-B19A-0CACD203C94F}" dt="2026-09-04T05:51:18.148" v="132" actId="22"/>
          <ac:spMkLst>
            <pc:docMk/>
            <pc:sldMk cId="2876399678" sldId="257"/>
            <ac:spMk id="16" creationId="{A048953E-B6A9-52D9-940C-ECD2166E48E1}"/>
          </ac:spMkLst>
        </pc:spChg>
      </pc:sldChg>
      <pc:sldChg chg="addSp delSp modSp mod">
        <pc:chgData name="Cheryl McCarthy" userId="4366c629-76b0-4a9b-9af6-6ffd46e04cfe" providerId="ADAL" clId="{496A9094-66FA-4C30-B19A-0CACD203C94F}" dt="2026-09-04T05:51:52.549" v="164" actId="14100"/>
        <pc:sldMkLst>
          <pc:docMk/>
          <pc:sldMk cId="3666164510" sldId="258"/>
        </pc:sldMkLst>
        <pc:spChg chg="add">
          <ac:chgData name="Cheryl McCarthy" userId="4366c629-76b0-4a9b-9af6-6ffd46e04cfe" providerId="ADAL" clId="{496A9094-66FA-4C30-B19A-0CACD203C94F}" dt="2026-09-04T05:51:39.995" v="152" actId="22"/>
          <ac:spMkLst>
            <pc:docMk/>
            <pc:sldMk cId="3666164510" sldId="258"/>
            <ac:spMk id="3" creationId="{B421F039-E092-5805-AD5F-44D8825825E9}"/>
          </ac:spMkLst>
        </pc:spChg>
        <pc:spChg chg="add mod">
          <ac:chgData name="Cheryl McCarthy" userId="4366c629-76b0-4a9b-9af6-6ffd46e04cfe" providerId="ADAL" clId="{496A9094-66FA-4C30-B19A-0CACD203C94F}" dt="2026-09-04T05:51:43.842" v="161" actId="20577"/>
          <ac:spMkLst>
            <pc:docMk/>
            <pc:sldMk cId="3666164510" sldId="258"/>
            <ac:spMk id="11" creationId="{CCC6C5F4-7E4F-7EB4-1AB7-B086B3D7DA24}"/>
          </ac:spMkLst>
        </pc:spChg>
        <pc:spChg chg="add">
          <ac:chgData name="Cheryl McCarthy" userId="4366c629-76b0-4a9b-9af6-6ffd46e04cfe" providerId="ADAL" clId="{496A9094-66FA-4C30-B19A-0CACD203C94F}" dt="2026-09-04T05:51:39.995" v="152" actId="22"/>
          <ac:spMkLst>
            <pc:docMk/>
            <pc:sldMk cId="3666164510" sldId="258"/>
            <ac:spMk id="14" creationId="{BF086828-8EB2-3D9E-3432-EAD8AF0BAD7F}"/>
          </ac:spMkLst>
        </pc:spChg>
        <pc:spChg chg="add">
          <ac:chgData name="Cheryl McCarthy" userId="4366c629-76b0-4a9b-9af6-6ffd46e04cfe" providerId="ADAL" clId="{496A9094-66FA-4C30-B19A-0CACD203C94F}" dt="2026-09-04T05:51:39.995" v="152" actId="22"/>
          <ac:spMkLst>
            <pc:docMk/>
            <pc:sldMk cId="3666164510" sldId="258"/>
            <ac:spMk id="16" creationId="{218782A1-B35A-16F5-0C10-219F9E810B92}"/>
          </ac:spMkLst>
        </pc:spChg>
        <pc:graphicFrameChg chg="modGraphic">
          <ac:chgData name="Cheryl McCarthy" userId="4366c629-76b0-4a9b-9af6-6ffd46e04cfe" providerId="ADAL" clId="{496A9094-66FA-4C30-B19A-0CACD203C94F}" dt="2026-09-04T05:51:52.549" v="164" actId="14100"/>
          <ac:graphicFrameMkLst>
            <pc:docMk/>
            <pc:sldMk cId="3666164510" sldId="258"/>
            <ac:graphicFrameMk id="9" creationId="{D2E9DBDF-69F9-EF2F-65E3-111291676AF6}"/>
          </ac:graphicFrameMkLst>
        </pc:graphicFrameChg>
      </pc:sldChg>
      <pc:sldChg chg="addSp delSp modSp mod">
        <pc:chgData name="Cheryl McCarthy" userId="4366c629-76b0-4a9b-9af6-6ffd46e04cfe" providerId="ADAL" clId="{496A9094-66FA-4C30-B19A-0CACD203C94F}" dt="2026-09-06T23:56:15.587" v="579" actId="255"/>
        <pc:sldMkLst>
          <pc:docMk/>
          <pc:sldMk cId="1649176688" sldId="259"/>
        </pc:sldMkLst>
        <pc:spChg chg="mod">
          <ac:chgData name="Cheryl McCarthy" userId="4366c629-76b0-4a9b-9af6-6ffd46e04cfe" providerId="ADAL" clId="{496A9094-66FA-4C30-B19A-0CACD203C94F}" dt="2026-09-06T23:56:15.587" v="579" actId="255"/>
          <ac:spMkLst>
            <pc:docMk/>
            <pc:sldMk cId="1649176688" sldId="259"/>
            <ac:spMk id="2" creationId="{5BFAA98C-EC8E-9EE5-7537-BB46E598864C}"/>
          </ac:spMkLst>
        </pc:spChg>
        <pc:spChg chg="add">
          <ac:chgData name="Cheryl McCarthy" userId="4366c629-76b0-4a9b-9af6-6ffd46e04cfe" providerId="ADAL" clId="{496A9094-66FA-4C30-B19A-0CACD203C94F}" dt="2026-09-04T05:52:10.609" v="166" actId="22"/>
          <ac:spMkLst>
            <pc:docMk/>
            <pc:sldMk cId="1649176688" sldId="259"/>
            <ac:spMk id="10" creationId="{2696F1CC-963E-E650-1058-4027D2F6E857}"/>
          </ac:spMkLst>
        </pc:spChg>
        <pc:spChg chg="add mod">
          <ac:chgData name="Cheryl McCarthy" userId="4366c629-76b0-4a9b-9af6-6ffd46e04cfe" providerId="ADAL" clId="{496A9094-66FA-4C30-B19A-0CACD203C94F}" dt="2026-09-04T05:52:21.727" v="197" actId="20577"/>
          <ac:spMkLst>
            <pc:docMk/>
            <pc:sldMk cId="1649176688" sldId="259"/>
            <ac:spMk id="12" creationId="{CB85F1B2-C11D-BA57-5EDB-3B73624CE755}"/>
          </ac:spMkLst>
        </pc:spChg>
        <pc:spChg chg="add">
          <ac:chgData name="Cheryl McCarthy" userId="4366c629-76b0-4a9b-9af6-6ffd46e04cfe" providerId="ADAL" clId="{496A9094-66FA-4C30-B19A-0CACD203C94F}" dt="2026-09-04T05:52:10.609" v="166" actId="22"/>
          <ac:spMkLst>
            <pc:docMk/>
            <pc:sldMk cId="1649176688" sldId="259"/>
            <ac:spMk id="14" creationId="{B0E9FEB3-DB1D-B994-9232-BEDA75545381}"/>
          </ac:spMkLst>
        </pc:spChg>
        <pc:spChg chg="add">
          <ac:chgData name="Cheryl McCarthy" userId="4366c629-76b0-4a9b-9af6-6ffd46e04cfe" providerId="ADAL" clId="{496A9094-66FA-4C30-B19A-0CACD203C94F}" dt="2026-09-04T05:52:10.609" v="166" actId="22"/>
          <ac:spMkLst>
            <pc:docMk/>
            <pc:sldMk cId="1649176688" sldId="259"/>
            <ac:spMk id="16" creationId="{5B7A69BF-5225-D74E-90A9-2141BBC5A882}"/>
          </ac:spMkLst>
        </pc:spChg>
      </pc:sldChg>
      <pc:sldChg chg="addSp modSp add mod ord">
        <pc:chgData name="Cheryl McCarthy" userId="4366c629-76b0-4a9b-9af6-6ffd46e04cfe" providerId="ADAL" clId="{496A9094-66FA-4C30-B19A-0CACD203C94F}" dt="2026-09-06T23:56:44.362" v="584"/>
        <pc:sldMkLst>
          <pc:docMk/>
          <pc:sldMk cId="2531620551" sldId="372"/>
        </pc:sldMkLst>
        <pc:spChg chg="add">
          <ac:chgData name="Cheryl McCarthy" userId="4366c629-76b0-4a9b-9af6-6ffd46e04cfe" providerId="ADAL" clId="{496A9094-66FA-4C30-B19A-0CACD203C94F}" dt="2026-09-04T05:47:45.387" v="28" actId="22"/>
          <ac:spMkLst>
            <pc:docMk/>
            <pc:sldMk cId="2531620551" sldId="372"/>
            <ac:spMk id="3" creationId="{F85C7305-EE30-295E-23F1-CFFE64AFE8BE}"/>
          </ac:spMkLst>
        </pc:spChg>
        <pc:spChg chg="add mod">
          <ac:chgData name="Cheryl McCarthy" userId="4366c629-76b0-4a9b-9af6-6ffd46e04cfe" providerId="ADAL" clId="{496A9094-66FA-4C30-B19A-0CACD203C94F}" dt="2026-09-04T05:47:53.186" v="54" actId="20577"/>
          <ac:spMkLst>
            <pc:docMk/>
            <pc:sldMk cId="2531620551" sldId="372"/>
            <ac:spMk id="7" creationId="{A18901FE-9DC1-51AB-4186-54D2CEB54CF5}"/>
          </ac:spMkLst>
        </pc:spChg>
        <pc:spChg chg="add">
          <ac:chgData name="Cheryl McCarthy" userId="4366c629-76b0-4a9b-9af6-6ffd46e04cfe" providerId="ADAL" clId="{496A9094-66FA-4C30-B19A-0CACD203C94F}" dt="2026-09-04T05:47:45.387" v="28" actId="22"/>
          <ac:spMkLst>
            <pc:docMk/>
            <pc:sldMk cId="2531620551" sldId="372"/>
            <ac:spMk id="9" creationId="{A24EAA54-242B-FB91-88D4-81B10D3DC668}"/>
          </ac:spMkLst>
        </pc:spChg>
        <pc:spChg chg="add">
          <ac:chgData name="Cheryl McCarthy" userId="4366c629-76b0-4a9b-9af6-6ffd46e04cfe" providerId="ADAL" clId="{496A9094-66FA-4C30-B19A-0CACD203C94F}" dt="2026-09-04T05:47:45.387" v="28" actId="22"/>
          <ac:spMkLst>
            <pc:docMk/>
            <pc:sldMk cId="2531620551" sldId="372"/>
            <ac:spMk id="11" creationId="{18D0BF6D-6BBE-0393-2515-292485C79922}"/>
          </ac:spMkLst>
        </pc:spChg>
        <pc:picChg chg="mod">
          <ac:chgData name="Cheryl McCarthy" userId="4366c629-76b0-4a9b-9af6-6ffd46e04cfe" providerId="ADAL" clId="{496A9094-66FA-4C30-B19A-0CACD203C94F}" dt="2026-09-04T05:47:57.585" v="55" actId="14100"/>
          <ac:picMkLst>
            <pc:docMk/>
            <pc:sldMk cId="2531620551" sldId="372"/>
            <ac:picMk id="4" creationId="{1BAF3872-9280-CF1A-C027-B7AE43BA94DF}"/>
          </ac:picMkLst>
        </pc:picChg>
        <pc:picChg chg="mod">
          <ac:chgData name="Cheryl McCarthy" userId="4366c629-76b0-4a9b-9af6-6ffd46e04cfe" providerId="ADAL" clId="{496A9094-66FA-4C30-B19A-0CACD203C94F}" dt="2026-09-04T05:48:04.700" v="57" actId="14100"/>
          <ac:picMkLst>
            <pc:docMk/>
            <pc:sldMk cId="2531620551" sldId="372"/>
            <ac:picMk id="6" creationId="{6C03F2A2-6CD3-E565-AE76-D8B0887B8C4B}"/>
          </ac:picMkLst>
        </pc:picChg>
      </pc:sldChg>
      <pc:sldChg chg="addSp delSp modSp mod">
        <pc:chgData name="Cheryl McCarthy" userId="4366c629-76b0-4a9b-9af6-6ffd46e04cfe" providerId="ADAL" clId="{496A9094-66FA-4C30-B19A-0CACD203C94F}" dt="2026-09-09T03:37:17.883" v="2658" actId="14100"/>
        <pc:sldMkLst>
          <pc:docMk/>
          <pc:sldMk cId="2653794399" sldId="378"/>
        </pc:sldMkLst>
        <pc:spChg chg="mod">
          <ac:chgData name="Cheryl McCarthy" userId="4366c629-76b0-4a9b-9af6-6ffd46e04cfe" providerId="ADAL" clId="{496A9094-66FA-4C30-B19A-0CACD203C94F}" dt="2026-09-09T03:37:17.883" v="2658" actId="14100"/>
          <ac:spMkLst>
            <pc:docMk/>
            <pc:sldMk cId="2653794399" sldId="378"/>
            <ac:spMk id="2" creationId="{976F0682-60CA-5062-55FE-05ED489A11E2}"/>
          </ac:spMkLst>
        </pc:spChg>
        <pc:spChg chg="add">
          <ac:chgData name="Cheryl McCarthy" userId="4366c629-76b0-4a9b-9af6-6ffd46e04cfe" providerId="ADAL" clId="{496A9094-66FA-4C30-B19A-0CACD203C94F}" dt="2026-09-04T05:55:34.733" v="297" actId="22"/>
          <ac:spMkLst>
            <pc:docMk/>
            <pc:sldMk cId="2653794399" sldId="378"/>
            <ac:spMk id="10" creationId="{A127DB52-89C7-BAC7-AACA-BE00852CE833}"/>
          </ac:spMkLst>
        </pc:spChg>
        <pc:spChg chg="add mod">
          <ac:chgData name="Cheryl McCarthy" userId="4366c629-76b0-4a9b-9af6-6ffd46e04cfe" providerId="ADAL" clId="{496A9094-66FA-4C30-B19A-0CACD203C94F}" dt="2026-09-04T05:55:40.896" v="321" actId="20577"/>
          <ac:spMkLst>
            <pc:docMk/>
            <pc:sldMk cId="2653794399" sldId="378"/>
            <ac:spMk id="12" creationId="{25A147EE-FC38-1A55-39DF-AF93A2221CB0}"/>
          </ac:spMkLst>
        </pc:spChg>
        <pc:spChg chg="add">
          <ac:chgData name="Cheryl McCarthy" userId="4366c629-76b0-4a9b-9af6-6ffd46e04cfe" providerId="ADAL" clId="{496A9094-66FA-4C30-B19A-0CACD203C94F}" dt="2026-09-04T05:55:34.733" v="297" actId="22"/>
          <ac:spMkLst>
            <pc:docMk/>
            <pc:sldMk cId="2653794399" sldId="378"/>
            <ac:spMk id="14" creationId="{5DA6B8BD-EA18-8E51-7C8B-EC80B73ACFB9}"/>
          </ac:spMkLst>
        </pc:spChg>
        <pc:spChg chg="add">
          <ac:chgData name="Cheryl McCarthy" userId="4366c629-76b0-4a9b-9af6-6ffd46e04cfe" providerId="ADAL" clId="{496A9094-66FA-4C30-B19A-0CACD203C94F}" dt="2026-09-04T05:55:34.733" v="297" actId="22"/>
          <ac:spMkLst>
            <pc:docMk/>
            <pc:sldMk cId="2653794399" sldId="378"/>
            <ac:spMk id="16" creationId="{0EA317CF-5C3D-6239-3F61-AFB67E8BA55B}"/>
          </ac:spMkLst>
        </pc:spChg>
      </pc:sldChg>
      <pc:sldChg chg="addSp delSp modSp mod">
        <pc:chgData name="Cheryl McCarthy" userId="4366c629-76b0-4a9b-9af6-6ffd46e04cfe" providerId="ADAL" clId="{496A9094-66FA-4C30-B19A-0CACD203C94F}" dt="2026-09-04T05:58:24.921" v="435" actId="113"/>
        <pc:sldMkLst>
          <pc:docMk/>
          <pc:sldMk cId="1965131711" sldId="379"/>
        </pc:sldMkLst>
        <pc:spChg chg="mod">
          <ac:chgData name="Cheryl McCarthy" userId="4366c629-76b0-4a9b-9af6-6ffd46e04cfe" providerId="ADAL" clId="{496A9094-66FA-4C30-B19A-0CACD203C94F}" dt="2026-09-04T05:58:24.921" v="435" actId="113"/>
          <ac:spMkLst>
            <pc:docMk/>
            <pc:sldMk cId="1965131711" sldId="379"/>
            <ac:spMk id="2" creationId="{ECDEC607-BE19-FD10-A2C5-5D7DB804EAE3}"/>
          </ac:spMkLst>
        </pc:spChg>
        <pc:spChg chg="add">
          <ac:chgData name="Cheryl McCarthy" userId="4366c629-76b0-4a9b-9af6-6ffd46e04cfe" providerId="ADAL" clId="{496A9094-66FA-4C30-B19A-0CACD203C94F}" dt="2026-09-04T05:56:16.295" v="328" actId="22"/>
          <ac:spMkLst>
            <pc:docMk/>
            <pc:sldMk cId="1965131711" sldId="379"/>
            <ac:spMk id="10" creationId="{F95783AD-A780-91EB-C10E-6A35A8C14B71}"/>
          </ac:spMkLst>
        </pc:spChg>
        <pc:spChg chg="add mod">
          <ac:chgData name="Cheryl McCarthy" userId="4366c629-76b0-4a9b-9af6-6ffd46e04cfe" providerId="ADAL" clId="{496A9094-66FA-4C30-B19A-0CACD203C94F}" dt="2026-09-04T05:56:24.989" v="368" actId="20577"/>
          <ac:spMkLst>
            <pc:docMk/>
            <pc:sldMk cId="1965131711" sldId="379"/>
            <ac:spMk id="12" creationId="{AFD96C33-B7A8-3E9D-541A-2D09118C6BA4}"/>
          </ac:spMkLst>
        </pc:spChg>
        <pc:spChg chg="add">
          <ac:chgData name="Cheryl McCarthy" userId="4366c629-76b0-4a9b-9af6-6ffd46e04cfe" providerId="ADAL" clId="{496A9094-66FA-4C30-B19A-0CACD203C94F}" dt="2026-09-04T05:56:16.295" v="328" actId="22"/>
          <ac:spMkLst>
            <pc:docMk/>
            <pc:sldMk cId="1965131711" sldId="379"/>
            <ac:spMk id="14" creationId="{EEDCC4D1-C193-3219-EAC2-88DE33C5B185}"/>
          </ac:spMkLst>
        </pc:spChg>
        <pc:spChg chg="add">
          <ac:chgData name="Cheryl McCarthy" userId="4366c629-76b0-4a9b-9af6-6ffd46e04cfe" providerId="ADAL" clId="{496A9094-66FA-4C30-B19A-0CACD203C94F}" dt="2026-09-04T05:56:16.295" v="328" actId="22"/>
          <ac:spMkLst>
            <pc:docMk/>
            <pc:sldMk cId="1965131711" sldId="379"/>
            <ac:spMk id="16" creationId="{E3D96D27-F46C-40A9-0DD1-F5A5DDD79D58}"/>
          </ac:spMkLst>
        </pc:spChg>
      </pc:sldChg>
      <pc:sldChg chg="addSp delSp modSp mod">
        <pc:chgData name="Cheryl McCarthy" userId="4366c629-76b0-4a9b-9af6-6ffd46e04cfe" providerId="ADAL" clId="{496A9094-66FA-4C30-B19A-0CACD203C94F}" dt="2026-09-07T00:05:42.583" v="806" actId="255"/>
        <pc:sldMkLst>
          <pc:docMk/>
          <pc:sldMk cId="2938232885" sldId="380"/>
        </pc:sldMkLst>
        <pc:spChg chg="mod">
          <ac:chgData name="Cheryl McCarthy" userId="4366c629-76b0-4a9b-9af6-6ffd46e04cfe" providerId="ADAL" clId="{496A9094-66FA-4C30-B19A-0CACD203C94F}" dt="2026-09-07T00:05:42.583" v="806" actId="255"/>
          <ac:spMkLst>
            <pc:docMk/>
            <pc:sldMk cId="2938232885" sldId="380"/>
            <ac:spMk id="2" creationId="{1646A3A2-2858-F02F-805F-981E98865B26}"/>
          </ac:spMkLst>
        </pc:spChg>
        <pc:spChg chg="add">
          <ac:chgData name="Cheryl McCarthy" userId="4366c629-76b0-4a9b-9af6-6ffd46e04cfe" providerId="ADAL" clId="{496A9094-66FA-4C30-B19A-0CACD203C94F}" dt="2026-09-07T00:03:00.676" v="668" actId="22"/>
          <ac:spMkLst>
            <pc:docMk/>
            <pc:sldMk cId="2938232885" sldId="380"/>
            <ac:spMk id="11" creationId="{C3A18320-D0BD-1348-E74B-EB6518F22DF3}"/>
          </ac:spMkLst>
        </pc:spChg>
        <pc:spChg chg="add mod">
          <ac:chgData name="Cheryl McCarthy" userId="4366c629-76b0-4a9b-9af6-6ffd46e04cfe" providerId="ADAL" clId="{496A9094-66FA-4C30-B19A-0CACD203C94F}" dt="2026-09-07T00:03:07.359" v="692" actId="20577"/>
          <ac:spMkLst>
            <pc:docMk/>
            <pc:sldMk cId="2938232885" sldId="380"/>
            <ac:spMk id="13" creationId="{87824E0B-9A7D-05F0-70C7-E181FB2E7365}"/>
          </ac:spMkLst>
        </pc:spChg>
        <pc:spChg chg="add">
          <ac:chgData name="Cheryl McCarthy" userId="4366c629-76b0-4a9b-9af6-6ffd46e04cfe" providerId="ADAL" clId="{496A9094-66FA-4C30-B19A-0CACD203C94F}" dt="2026-09-07T00:03:00.676" v="668" actId="22"/>
          <ac:spMkLst>
            <pc:docMk/>
            <pc:sldMk cId="2938232885" sldId="380"/>
            <ac:spMk id="15" creationId="{FC2CFA6E-D113-9DC9-F9F1-4A5A3EF663D3}"/>
          </ac:spMkLst>
        </pc:spChg>
        <pc:spChg chg="add">
          <ac:chgData name="Cheryl McCarthy" userId="4366c629-76b0-4a9b-9af6-6ffd46e04cfe" providerId="ADAL" clId="{496A9094-66FA-4C30-B19A-0CACD203C94F}" dt="2026-09-07T00:03:00.676" v="668" actId="22"/>
          <ac:spMkLst>
            <pc:docMk/>
            <pc:sldMk cId="2938232885" sldId="380"/>
            <ac:spMk id="17" creationId="{2FE2693C-01F5-4FBD-6B56-E4796E8237FB}"/>
          </ac:spMkLst>
        </pc:spChg>
      </pc:sldChg>
      <pc:sldChg chg="addSp delSp modSp mod">
        <pc:chgData name="Cheryl McCarthy" userId="4366c629-76b0-4a9b-9af6-6ffd46e04cfe" providerId="ADAL" clId="{496A9094-66FA-4C30-B19A-0CACD203C94F}" dt="2026-09-09T03:31:16.628" v="2650" actId="20577"/>
        <pc:sldMkLst>
          <pc:docMk/>
          <pc:sldMk cId="2781055188" sldId="381"/>
        </pc:sldMkLst>
        <pc:spChg chg="mod">
          <ac:chgData name="Cheryl McCarthy" userId="4366c629-76b0-4a9b-9af6-6ffd46e04cfe" providerId="ADAL" clId="{496A9094-66FA-4C30-B19A-0CACD203C94F}" dt="2026-09-09T03:31:16.628" v="2650" actId="20577"/>
          <ac:spMkLst>
            <pc:docMk/>
            <pc:sldMk cId="2781055188" sldId="381"/>
            <ac:spMk id="2" creationId="{C6950C57-DBA3-BBA5-0E29-C02D2087ADA9}"/>
          </ac:spMkLst>
        </pc:spChg>
        <pc:spChg chg="add">
          <ac:chgData name="Cheryl McCarthy" userId="4366c629-76b0-4a9b-9af6-6ffd46e04cfe" providerId="ADAL" clId="{496A9094-66FA-4C30-B19A-0CACD203C94F}" dt="2026-09-07T00:02:48.342" v="652" actId="22"/>
          <ac:spMkLst>
            <pc:docMk/>
            <pc:sldMk cId="2781055188" sldId="381"/>
            <ac:spMk id="13" creationId="{A56BAF3F-7AB8-BE22-04AC-CCE4AD71BA50}"/>
          </ac:spMkLst>
        </pc:spChg>
        <pc:spChg chg="add mod">
          <ac:chgData name="Cheryl McCarthy" userId="4366c629-76b0-4a9b-9af6-6ffd46e04cfe" providerId="ADAL" clId="{496A9094-66FA-4C30-B19A-0CACD203C94F}" dt="2026-09-07T00:02:52.942" v="666" actId="20577"/>
          <ac:spMkLst>
            <pc:docMk/>
            <pc:sldMk cId="2781055188" sldId="381"/>
            <ac:spMk id="15" creationId="{F3FE92D2-08E3-B4FA-E757-CDF4C264C13A}"/>
          </ac:spMkLst>
        </pc:spChg>
        <pc:spChg chg="add">
          <ac:chgData name="Cheryl McCarthy" userId="4366c629-76b0-4a9b-9af6-6ffd46e04cfe" providerId="ADAL" clId="{496A9094-66FA-4C30-B19A-0CACD203C94F}" dt="2026-09-07T00:02:48.342" v="652" actId="22"/>
          <ac:spMkLst>
            <pc:docMk/>
            <pc:sldMk cId="2781055188" sldId="381"/>
            <ac:spMk id="17" creationId="{62C2BA3A-59B3-925B-C940-5D323310D33D}"/>
          </ac:spMkLst>
        </pc:spChg>
        <pc:spChg chg="add">
          <ac:chgData name="Cheryl McCarthy" userId="4366c629-76b0-4a9b-9af6-6ffd46e04cfe" providerId="ADAL" clId="{496A9094-66FA-4C30-B19A-0CACD203C94F}" dt="2026-09-07T00:02:48.342" v="652" actId="22"/>
          <ac:spMkLst>
            <pc:docMk/>
            <pc:sldMk cId="2781055188" sldId="381"/>
            <ac:spMk id="19" creationId="{468451A2-4E1E-C713-AC3C-29FB4286E436}"/>
          </ac:spMkLst>
        </pc:spChg>
      </pc:sldChg>
      <pc:sldChg chg="addSp delSp modSp mod">
        <pc:chgData name="Cheryl McCarthy" userId="4366c629-76b0-4a9b-9af6-6ffd46e04cfe" providerId="ADAL" clId="{496A9094-66FA-4C30-B19A-0CACD203C94F}" dt="2026-09-09T03:17:53.401" v="2627" actId="20577"/>
        <pc:sldMkLst>
          <pc:docMk/>
          <pc:sldMk cId="2673847570" sldId="382"/>
        </pc:sldMkLst>
        <pc:spChg chg="add">
          <ac:chgData name="Cheryl McCarthy" userId="4366c629-76b0-4a9b-9af6-6ffd46e04cfe" providerId="ADAL" clId="{496A9094-66FA-4C30-B19A-0CACD203C94F}" dt="2026-09-07T00:02:27.050" v="632" actId="22"/>
          <ac:spMkLst>
            <pc:docMk/>
            <pc:sldMk cId="2673847570" sldId="382"/>
            <ac:spMk id="12" creationId="{97CE8B57-21E3-2EDE-8617-6A7353C967FE}"/>
          </ac:spMkLst>
        </pc:spChg>
        <pc:spChg chg="add mod">
          <ac:chgData name="Cheryl McCarthy" userId="4366c629-76b0-4a9b-9af6-6ffd46e04cfe" providerId="ADAL" clId="{496A9094-66FA-4C30-B19A-0CACD203C94F}" dt="2026-09-07T00:02:31.748" v="648" actId="20577"/>
          <ac:spMkLst>
            <pc:docMk/>
            <pc:sldMk cId="2673847570" sldId="382"/>
            <ac:spMk id="14" creationId="{BF6F0935-608C-3BA1-E1D4-4584B5E66DA2}"/>
          </ac:spMkLst>
        </pc:spChg>
        <pc:spChg chg="add">
          <ac:chgData name="Cheryl McCarthy" userId="4366c629-76b0-4a9b-9af6-6ffd46e04cfe" providerId="ADAL" clId="{496A9094-66FA-4C30-B19A-0CACD203C94F}" dt="2026-09-07T00:02:27.050" v="632" actId="22"/>
          <ac:spMkLst>
            <pc:docMk/>
            <pc:sldMk cId="2673847570" sldId="382"/>
            <ac:spMk id="16" creationId="{4535B7BE-4F6C-EEF8-05DF-56C4A0ADD99A}"/>
          </ac:spMkLst>
        </pc:spChg>
        <pc:spChg chg="add">
          <ac:chgData name="Cheryl McCarthy" userId="4366c629-76b0-4a9b-9af6-6ffd46e04cfe" providerId="ADAL" clId="{496A9094-66FA-4C30-B19A-0CACD203C94F}" dt="2026-09-07T00:02:27.050" v="632" actId="22"/>
          <ac:spMkLst>
            <pc:docMk/>
            <pc:sldMk cId="2673847570" sldId="382"/>
            <ac:spMk id="18" creationId="{D613B4FE-F3CA-7F02-202A-1C7E3284A55B}"/>
          </ac:spMkLst>
        </pc:spChg>
        <pc:spChg chg="add mod">
          <ac:chgData name="Cheryl McCarthy" userId="4366c629-76b0-4a9b-9af6-6ffd46e04cfe" providerId="ADAL" clId="{496A9094-66FA-4C30-B19A-0CACD203C94F}" dt="2026-09-09T03:17:53.401" v="2627" actId="20577"/>
          <ac:spMkLst>
            <pc:docMk/>
            <pc:sldMk cId="2673847570" sldId="382"/>
            <ac:spMk id="20" creationId="{FC0C19DE-7C81-6436-D488-181BEAFDB095}"/>
          </ac:spMkLst>
        </pc:spChg>
      </pc:sldChg>
      <pc:sldChg chg="addSp delSp modSp mod">
        <pc:chgData name="Cheryl McCarthy" userId="4366c629-76b0-4a9b-9af6-6ffd46e04cfe" providerId="ADAL" clId="{496A9094-66FA-4C30-B19A-0CACD203C94F}" dt="2026-09-08T00:58:19.800" v="1411" actId="20577"/>
        <pc:sldMkLst>
          <pc:docMk/>
          <pc:sldMk cId="2068247348" sldId="383"/>
        </pc:sldMkLst>
        <pc:spChg chg="mod">
          <ac:chgData name="Cheryl McCarthy" userId="4366c629-76b0-4a9b-9af6-6ffd46e04cfe" providerId="ADAL" clId="{496A9094-66FA-4C30-B19A-0CACD203C94F}" dt="2026-09-08T00:58:19.800" v="1411" actId="20577"/>
          <ac:spMkLst>
            <pc:docMk/>
            <pc:sldMk cId="2068247348" sldId="383"/>
            <ac:spMk id="2" creationId="{E3D787B5-49ED-5C09-2624-CD0DA4864B81}"/>
          </ac:spMkLst>
        </pc:spChg>
        <pc:spChg chg="add">
          <ac:chgData name="Cheryl McCarthy" userId="4366c629-76b0-4a9b-9af6-6ffd46e04cfe" providerId="ADAL" clId="{496A9094-66FA-4C30-B19A-0CACD203C94F}" dt="2026-09-08T00:51:48.618" v="1197" actId="22"/>
          <ac:spMkLst>
            <pc:docMk/>
            <pc:sldMk cId="2068247348" sldId="383"/>
            <ac:spMk id="12" creationId="{FDB294EC-6A8B-7B75-5684-5377E3749B26}"/>
          </ac:spMkLst>
        </pc:spChg>
        <pc:spChg chg="add mod">
          <ac:chgData name="Cheryl McCarthy" userId="4366c629-76b0-4a9b-9af6-6ffd46e04cfe" providerId="ADAL" clId="{496A9094-66FA-4C30-B19A-0CACD203C94F}" dt="2026-09-08T00:51:54.066" v="1216" actId="20577"/>
          <ac:spMkLst>
            <pc:docMk/>
            <pc:sldMk cId="2068247348" sldId="383"/>
            <ac:spMk id="14" creationId="{C4067EAB-272C-B6FE-0520-3E8F7A865CEF}"/>
          </ac:spMkLst>
        </pc:spChg>
        <pc:spChg chg="add">
          <ac:chgData name="Cheryl McCarthy" userId="4366c629-76b0-4a9b-9af6-6ffd46e04cfe" providerId="ADAL" clId="{496A9094-66FA-4C30-B19A-0CACD203C94F}" dt="2026-09-08T00:51:48.618" v="1197" actId="22"/>
          <ac:spMkLst>
            <pc:docMk/>
            <pc:sldMk cId="2068247348" sldId="383"/>
            <ac:spMk id="18" creationId="{B79E260B-A0AB-8C13-38D7-8BB08617CA8E}"/>
          </ac:spMkLst>
        </pc:spChg>
        <pc:grpChg chg="add mod">
          <ac:chgData name="Cheryl McCarthy" userId="4366c629-76b0-4a9b-9af6-6ffd46e04cfe" providerId="ADAL" clId="{496A9094-66FA-4C30-B19A-0CACD203C94F}" dt="2026-09-08T00:57:27.335" v="1403" actId="1035"/>
          <ac:grpSpMkLst>
            <pc:docMk/>
            <pc:sldMk cId="2068247348" sldId="383"/>
            <ac:grpSpMk id="19" creationId="{8F73BD87-5E39-543F-5A55-D3892A856E56}"/>
          </ac:grpSpMkLst>
        </pc:grpChg>
        <pc:picChg chg="mod">
          <ac:chgData name="Cheryl McCarthy" userId="4366c629-76b0-4a9b-9af6-6ffd46e04cfe" providerId="ADAL" clId="{496A9094-66FA-4C30-B19A-0CACD203C94F}" dt="2026-09-08T00:57:16.507" v="1399"/>
          <ac:picMkLst>
            <pc:docMk/>
            <pc:sldMk cId="2068247348" sldId="383"/>
            <ac:picMk id="20" creationId="{802E3530-2986-8D7F-C04A-8CB359ADE23A}"/>
          </ac:picMkLst>
        </pc:picChg>
        <pc:picChg chg="mod">
          <ac:chgData name="Cheryl McCarthy" userId="4366c629-76b0-4a9b-9af6-6ffd46e04cfe" providerId="ADAL" clId="{496A9094-66FA-4C30-B19A-0CACD203C94F}" dt="2026-09-08T00:57:16.507" v="1399"/>
          <ac:picMkLst>
            <pc:docMk/>
            <pc:sldMk cId="2068247348" sldId="383"/>
            <ac:picMk id="21" creationId="{09AC7240-BEA5-9694-D3C9-8CE40EEAF2B3}"/>
          </ac:picMkLst>
        </pc:picChg>
      </pc:sldChg>
      <pc:sldChg chg="addSp delSp modSp mod">
        <pc:chgData name="Cheryl McCarthy" userId="4366c629-76b0-4a9b-9af6-6ffd46e04cfe" providerId="ADAL" clId="{496A9094-66FA-4C30-B19A-0CACD203C94F}" dt="2026-09-08T00:50:16.419" v="1190" actId="478"/>
        <pc:sldMkLst>
          <pc:docMk/>
          <pc:sldMk cId="986687088" sldId="384"/>
        </pc:sldMkLst>
        <pc:spChg chg="mod">
          <ac:chgData name="Cheryl McCarthy" userId="4366c629-76b0-4a9b-9af6-6ffd46e04cfe" providerId="ADAL" clId="{496A9094-66FA-4C30-B19A-0CACD203C94F}" dt="2026-09-08T00:50:10.087" v="1189" actId="20577"/>
          <ac:spMkLst>
            <pc:docMk/>
            <pc:sldMk cId="986687088" sldId="384"/>
            <ac:spMk id="2" creationId="{82219E2C-A49F-E3C0-B037-D670A750A358}"/>
          </ac:spMkLst>
        </pc:spChg>
        <pc:spChg chg="add">
          <ac:chgData name="Cheryl McCarthy" userId="4366c629-76b0-4a9b-9af6-6ffd46e04cfe" providerId="ADAL" clId="{496A9094-66FA-4C30-B19A-0CACD203C94F}" dt="2026-09-08T00:49:38.741" v="1147" actId="22"/>
          <ac:spMkLst>
            <pc:docMk/>
            <pc:sldMk cId="986687088" sldId="384"/>
            <ac:spMk id="16" creationId="{5E23FAAD-8440-C7A7-3C5D-25E59070544D}"/>
          </ac:spMkLst>
        </pc:spChg>
        <pc:spChg chg="add mod">
          <ac:chgData name="Cheryl McCarthy" userId="4366c629-76b0-4a9b-9af6-6ffd46e04cfe" providerId="ADAL" clId="{496A9094-66FA-4C30-B19A-0CACD203C94F}" dt="2026-09-08T00:49:45.352" v="1169" actId="20577"/>
          <ac:spMkLst>
            <pc:docMk/>
            <pc:sldMk cId="986687088" sldId="384"/>
            <ac:spMk id="18" creationId="{F7FD11DB-C450-7586-0005-4A676386EFAE}"/>
          </ac:spMkLst>
        </pc:spChg>
        <pc:spChg chg="add">
          <ac:chgData name="Cheryl McCarthy" userId="4366c629-76b0-4a9b-9af6-6ffd46e04cfe" providerId="ADAL" clId="{496A9094-66FA-4C30-B19A-0CACD203C94F}" dt="2026-09-08T00:49:38.741" v="1147" actId="22"/>
          <ac:spMkLst>
            <pc:docMk/>
            <pc:sldMk cId="986687088" sldId="384"/>
            <ac:spMk id="22" creationId="{0497E66D-0D93-0A03-A226-E54DB3703683}"/>
          </ac:spMkLst>
        </pc:spChg>
        <pc:picChg chg="add mod">
          <ac:chgData name="Cheryl McCarthy" userId="4366c629-76b0-4a9b-9af6-6ffd46e04cfe" providerId="ADAL" clId="{496A9094-66FA-4C30-B19A-0CACD203C94F}" dt="2026-09-08T00:38:25.228" v="1136" actId="1076"/>
          <ac:picMkLst>
            <pc:docMk/>
            <pc:sldMk cId="986687088" sldId="384"/>
            <ac:picMk id="12" creationId="{CEAB1B8E-E480-2A52-30DE-080381830874}"/>
          </ac:picMkLst>
        </pc:picChg>
      </pc:sldChg>
      <pc:sldChg chg="addSp delSp modSp mod">
        <pc:chgData name="Cheryl McCarthy" userId="4366c629-76b0-4a9b-9af6-6ffd46e04cfe" providerId="ADAL" clId="{496A9094-66FA-4C30-B19A-0CACD203C94F}" dt="2026-09-07T00:07:04.710" v="833" actId="1076"/>
        <pc:sldMkLst>
          <pc:docMk/>
          <pc:sldMk cId="4011238134" sldId="385"/>
        </pc:sldMkLst>
        <pc:spChg chg="mod">
          <ac:chgData name="Cheryl McCarthy" userId="4366c629-76b0-4a9b-9af6-6ffd46e04cfe" providerId="ADAL" clId="{496A9094-66FA-4C30-B19A-0CACD203C94F}" dt="2026-09-07T00:07:04.710" v="833" actId="1076"/>
          <ac:spMkLst>
            <pc:docMk/>
            <pc:sldMk cId="4011238134" sldId="385"/>
            <ac:spMk id="2" creationId="{91FD29CD-FF8A-7C64-DA40-C0F404C2CDD0}"/>
          </ac:spMkLst>
        </pc:spChg>
        <pc:spChg chg="add">
          <ac:chgData name="Cheryl McCarthy" userId="4366c629-76b0-4a9b-9af6-6ffd46e04cfe" providerId="ADAL" clId="{496A9094-66FA-4C30-B19A-0CACD203C94F}" dt="2026-09-07T00:06:38.831" v="812" actId="22"/>
          <ac:spMkLst>
            <pc:docMk/>
            <pc:sldMk cId="4011238134" sldId="385"/>
            <ac:spMk id="12" creationId="{2545B797-B8A4-1975-5F5A-55756C09B35C}"/>
          </ac:spMkLst>
        </pc:spChg>
        <pc:spChg chg="add mod">
          <ac:chgData name="Cheryl McCarthy" userId="4366c629-76b0-4a9b-9af6-6ffd46e04cfe" providerId="ADAL" clId="{496A9094-66FA-4C30-B19A-0CACD203C94F}" dt="2026-09-07T00:06:44.862" v="827" actId="20577"/>
          <ac:spMkLst>
            <pc:docMk/>
            <pc:sldMk cId="4011238134" sldId="385"/>
            <ac:spMk id="14" creationId="{61D87AD9-6FC8-662D-9503-CD71E16BD105}"/>
          </ac:spMkLst>
        </pc:spChg>
        <pc:spChg chg="add">
          <ac:chgData name="Cheryl McCarthy" userId="4366c629-76b0-4a9b-9af6-6ffd46e04cfe" providerId="ADAL" clId="{496A9094-66FA-4C30-B19A-0CACD203C94F}" dt="2026-09-07T00:06:38.831" v="812" actId="22"/>
          <ac:spMkLst>
            <pc:docMk/>
            <pc:sldMk cId="4011238134" sldId="385"/>
            <ac:spMk id="16" creationId="{A9080333-CAA7-6F89-652B-E4F6F7A47B47}"/>
          </ac:spMkLst>
        </pc:spChg>
        <pc:spChg chg="add">
          <ac:chgData name="Cheryl McCarthy" userId="4366c629-76b0-4a9b-9af6-6ffd46e04cfe" providerId="ADAL" clId="{496A9094-66FA-4C30-B19A-0CACD203C94F}" dt="2026-09-07T00:06:38.831" v="812" actId="22"/>
          <ac:spMkLst>
            <pc:docMk/>
            <pc:sldMk cId="4011238134" sldId="385"/>
            <ac:spMk id="18" creationId="{281DE51C-8C1C-A53E-8A04-246CE2A64B94}"/>
          </ac:spMkLst>
        </pc:spChg>
      </pc:sldChg>
      <pc:sldChg chg="addSp delSp modSp mod">
        <pc:chgData name="Cheryl McCarthy" userId="4366c629-76b0-4a9b-9af6-6ffd46e04cfe" providerId="ADAL" clId="{496A9094-66FA-4C30-B19A-0CACD203C94F}" dt="2026-09-07T00:05:53.706" v="808" actId="255"/>
        <pc:sldMkLst>
          <pc:docMk/>
          <pc:sldMk cId="3725841813" sldId="387"/>
        </pc:sldMkLst>
        <pc:spChg chg="mod">
          <ac:chgData name="Cheryl McCarthy" userId="4366c629-76b0-4a9b-9af6-6ffd46e04cfe" providerId="ADAL" clId="{496A9094-66FA-4C30-B19A-0CACD203C94F}" dt="2026-09-07T00:05:53.706" v="808" actId="255"/>
          <ac:spMkLst>
            <pc:docMk/>
            <pc:sldMk cId="3725841813" sldId="387"/>
            <ac:spMk id="2" creationId="{0DB1B3B4-36DD-17DA-9F96-1F5D9F5ABFAF}"/>
          </ac:spMkLst>
        </pc:spChg>
        <pc:spChg chg="add">
          <ac:chgData name="Cheryl McCarthy" userId="4366c629-76b0-4a9b-9af6-6ffd46e04cfe" providerId="ADAL" clId="{496A9094-66FA-4C30-B19A-0CACD203C94F}" dt="2026-09-07T00:01:38.894" v="599" actId="22"/>
          <ac:spMkLst>
            <pc:docMk/>
            <pc:sldMk cId="3725841813" sldId="387"/>
            <ac:spMk id="10" creationId="{28D6A6FA-5403-6080-1FFE-A44836949169}"/>
          </ac:spMkLst>
        </pc:spChg>
        <pc:spChg chg="add mod">
          <ac:chgData name="Cheryl McCarthy" userId="4366c629-76b0-4a9b-9af6-6ffd46e04cfe" providerId="ADAL" clId="{496A9094-66FA-4C30-B19A-0CACD203C94F}" dt="2026-09-07T00:01:47.864" v="624" actId="20577"/>
          <ac:spMkLst>
            <pc:docMk/>
            <pc:sldMk cId="3725841813" sldId="387"/>
            <ac:spMk id="12" creationId="{9D525A36-E451-B362-A3F6-1878C093EFF7}"/>
          </ac:spMkLst>
        </pc:spChg>
        <pc:spChg chg="add">
          <ac:chgData name="Cheryl McCarthy" userId="4366c629-76b0-4a9b-9af6-6ffd46e04cfe" providerId="ADAL" clId="{496A9094-66FA-4C30-B19A-0CACD203C94F}" dt="2026-09-07T00:01:38.894" v="599" actId="22"/>
          <ac:spMkLst>
            <pc:docMk/>
            <pc:sldMk cId="3725841813" sldId="387"/>
            <ac:spMk id="14" creationId="{A06DF89E-E6D5-8B7E-065E-98A46C3BB108}"/>
          </ac:spMkLst>
        </pc:spChg>
        <pc:spChg chg="add">
          <ac:chgData name="Cheryl McCarthy" userId="4366c629-76b0-4a9b-9af6-6ffd46e04cfe" providerId="ADAL" clId="{496A9094-66FA-4C30-B19A-0CACD203C94F}" dt="2026-09-07T00:01:38.894" v="599" actId="22"/>
          <ac:spMkLst>
            <pc:docMk/>
            <pc:sldMk cId="3725841813" sldId="387"/>
            <ac:spMk id="16" creationId="{546F6DF6-960E-15DF-5EE6-A18AD2B0FF73}"/>
          </ac:spMkLst>
        </pc:spChg>
      </pc:sldChg>
      <pc:sldChg chg="addSp delSp modSp mod">
        <pc:chgData name="Cheryl McCarthy" userId="4366c629-76b0-4a9b-9af6-6ffd46e04cfe" providerId="ADAL" clId="{496A9094-66FA-4C30-B19A-0CACD203C94F}" dt="2026-09-09T03:40:16.708" v="2659" actId="13926"/>
        <pc:sldMkLst>
          <pc:docMk/>
          <pc:sldMk cId="2141421159" sldId="388"/>
        </pc:sldMkLst>
        <pc:spChg chg="mod">
          <ac:chgData name="Cheryl McCarthy" userId="4366c629-76b0-4a9b-9af6-6ffd46e04cfe" providerId="ADAL" clId="{496A9094-66FA-4C30-B19A-0CACD203C94F}" dt="2026-09-09T03:40:16.708" v="2659" actId="13926"/>
          <ac:spMkLst>
            <pc:docMk/>
            <pc:sldMk cId="2141421159" sldId="388"/>
            <ac:spMk id="2" creationId="{11863965-1664-48AA-C3FB-83CFB0CF871C}"/>
          </ac:spMkLst>
        </pc:spChg>
        <pc:spChg chg="add">
          <ac:chgData name="Cheryl McCarthy" userId="4366c629-76b0-4a9b-9af6-6ffd46e04cfe" providerId="ADAL" clId="{496A9094-66FA-4C30-B19A-0CACD203C94F}" dt="2026-09-08T00:58:37.285" v="1413" actId="22"/>
          <ac:spMkLst>
            <pc:docMk/>
            <pc:sldMk cId="2141421159" sldId="388"/>
            <ac:spMk id="10" creationId="{295BDBEC-B3E2-5404-0BBB-027A1118960E}"/>
          </ac:spMkLst>
        </pc:spChg>
        <pc:spChg chg="add mod">
          <ac:chgData name="Cheryl McCarthy" userId="4366c629-76b0-4a9b-9af6-6ffd46e04cfe" providerId="ADAL" clId="{496A9094-66FA-4C30-B19A-0CACD203C94F}" dt="2026-09-08T00:59:44.313" v="1503" actId="20577"/>
          <ac:spMkLst>
            <pc:docMk/>
            <pc:sldMk cId="2141421159" sldId="388"/>
            <ac:spMk id="12" creationId="{45F16D3B-3089-49FA-1F0F-1DF252F642C9}"/>
          </ac:spMkLst>
        </pc:spChg>
        <pc:spChg chg="add">
          <ac:chgData name="Cheryl McCarthy" userId="4366c629-76b0-4a9b-9af6-6ffd46e04cfe" providerId="ADAL" clId="{496A9094-66FA-4C30-B19A-0CACD203C94F}" dt="2026-09-08T00:58:37.285" v="1413" actId="22"/>
          <ac:spMkLst>
            <pc:docMk/>
            <pc:sldMk cId="2141421159" sldId="388"/>
            <ac:spMk id="14" creationId="{61B5F94C-812F-76D6-FCA7-4CC4DFE5F6FA}"/>
          </ac:spMkLst>
        </pc:spChg>
        <pc:spChg chg="add">
          <ac:chgData name="Cheryl McCarthy" userId="4366c629-76b0-4a9b-9af6-6ffd46e04cfe" providerId="ADAL" clId="{496A9094-66FA-4C30-B19A-0CACD203C94F}" dt="2026-09-08T00:58:37.285" v="1413" actId="22"/>
          <ac:spMkLst>
            <pc:docMk/>
            <pc:sldMk cId="2141421159" sldId="388"/>
            <ac:spMk id="16" creationId="{DB944D62-582F-A7DD-A9A2-AA0019BC3C18}"/>
          </ac:spMkLst>
        </pc:spChg>
        <pc:picChg chg="add mod">
          <ac:chgData name="Cheryl McCarthy" userId="4366c629-76b0-4a9b-9af6-6ffd46e04cfe" providerId="ADAL" clId="{496A9094-66FA-4C30-B19A-0CACD203C94F}" dt="2026-09-09T03:32:19.054" v="2656" actId="1076"/>
          <ac:picMkLst>
            <pc:docMk/>
            <pc:sldMk cId="2141421159" sldId="388"/>
            <ac:picMk id="20" creationId="{B89A72C9-E419-7268-4327-303B1B9A647B}"/>
          </ac:picMkLst>
        </pc:picChg>
        <pc:picChg chg="add mod modCrop">
          <ac:chgData name="Cheryl McCarthy" userId="4366c629-76b0-4a9b-9af6-6ffd46e04cfe" providerId="ADAL" clId="{496A9094-66FA-4C30-B19A-0CACD203C94F}" dt="2026-09-09T03:32:17.508" v="2655" actId="1076"/>
          <ac:picMkLst>
            <pc:docMk/>
            <pc:sldMk cId="2141421159" sldId="388"/>
            <ac:picMk id="22" creationId="{9979851C-B500-E6ED-5F91-94B0FCA7A856}"/>
          </ac:picMkLst>
        </pc:picChg>
      </pc:sldChg>
      <pc:sldChg chg="addSp delSp modSp mod ord">
        <pc:chgData name="Cheryl McCarthy" userId="4366c629-76b0-4a9b-9af6-6ffd46e04cfe" providerId="ADAL" clId="{496A9094-66FA-4C30-B19A-0CACD203C94F}" dt="2026-09-04T05:59:49.727" v="448" actId="14100"/>
        <pc:sldMkLst>
          <pc:docMk/>
          <pc:sldMk cId="322861378" sldId="389"/>
        </pc:sldMkLst>
        <pc:spChg chg="mod">
          <ac:chgData name="Cheryl McCarthy" userId="4366c629-76b0-4a9b-9af6-6ffd46e04cfe" providerId="ADAL" clId="{496A9094-66FA-4C30-B19A-0CACD203C94F}" dt="2026-09-04T05:59:49.727" v="448" actId="14100"/>
          <ac:spMkLst>
            <pc:docMk/>
            <pc:sldMk cId="322861378" sldId="389"/>
            <ac:spMk id="11" creationId="{54DEAC4E-5B30-D355-077C-4FF3E5409633}"/>
          </ac:spMkLst>
        </pc:spChg>
        <pc:spChg chg="mod">
          <ac:chgData name="Cheryl McCarthy" userId="4366c629-76b0-4a9b-9af6-6ffd46e04cfe" providerId="ADAL" clId="{496A9094-66FA-4C30-B19A-0CACD203C94F}" dt="2026-09-04T05:59:33.233" v="444" actId="20577"/>
          <ac:spMkLst>
            <pc:docMk/>
            <pc:sldMk cId="322861378" sldId="389"/>
            <ac:spMk id="12" creationId="{F99F757B-588E-3CD3-AC91-180BD64CFF4A}"/>
          </ac:spMkLst>
        </pc:spChg>
        <pc:spChg chg="mod">
          <ac:chgData name="Cheryl McCarthy" userId="4366c629-76b0-4a9b-9af6-6ffd46e04cfe" providerId="ADAL" clId="{496A9094-66FA-4C30-B19A-0CACD203C94F}" dt="2026-09-04T05:59:37.173" v="445" actId="207"/>
          <ac:spMkLst>
            <pc:docMk/>
            <pc:sldMk cId="322861378" sldId="389"/>
            <ac:spMk id="13" creationId="{356E04A6-A236-1BE7-DA47-57742E039314}"/>
          </ac:spMkLst>
        </pc:spChg>
        <pc:spChg chg="add">
          <ac:chgData name="Cheryl McCarthy" userId="4366c629-76b0-4a9b-9af6-6ffd46e04cfe" providerId="ADAL" clId="{496A9094-66FA-4C30-B19A-0CACD203C94F}" dt="2026-09-04T05:59:00.836" v="440" actId="22"/>
          <ac:spMkLst>
            <pc:docMk/>
            <pc:sldMk cId="322861378" sldId="389"/>
            <ac:spMk id="14" creationId="{AD2DC70E-1570-7076-1C23-92E4BE60D13D}"/>
          </ac:spMkLst>
        </pc:spChg>
        <pc:spChg chg="add">
          <ac:chgData name="Cheryl McCarthy" userId="4366c629-76b0-4a9b-9af6-6ffd46e04cfe" providerId="ADAL" clId="{496A9094-66FA-4C30-B19A-0CACD203C94F}" dt="2026-09-04T05:59:00.836" v="440" actId="22"/>
          <ac:spMkLst>
            <pc:docMk/>
            <pc:sldMk cId="322861378" sldId="389"/>
            <ac:spMk id="16" creationId="{45B61AC3-5276-7F72-6B3D-E39C9F7EE314}"/>
          </ac:spMkLst>
        </pc:spChg>
        <pc:spChg chg="add">
          <ac:chgData name="Cheryl McCarthy" userId="4366c629-76b0-4a9b-9af6-6ffd46e04cfe" providerId="ADAL" clId="{496A9094-66FA-4C30-B19A-0CACD203C94F}" dt="2026-09-04T05:59:00.836" v="440" actId="22"/>
          <ac:spMkLst>
            <pc:docMk/>
            <pc:sldMk cId="322861378" sldId="389"/>
            <ac:spMk id="18" creationId="{FB4DD2F4-C25C-1D95-99AC-D6FB3314DF30}"/>
          </ac:spMkLst>
        </pc:spChg>
        <pc:spChg chg="add">
          <ac:chgData name="Cheryl McCarthy" userId="4366c629-76b0-4a9b-9af6-6ffd46e04cfe" providerId="ADAL" clId="{496A9094-66FA-4C30-B19A-0CACD203C94F}" dt="2026-09-04T05:59:00.836" v="440" actId="22"/>
          <ac:spMkLst>
            <pc:docMk/>
            <pc:sldMk cId="322861378" sldId="389"/>
            <ac:spMk id="20" creationId="{E05CAD7B-3968-2E09-3E03-B7EC31CF6EC3}"/>
          </ac:spMkLst>
        </pc:spChg>
      </pc:sldChg>
      <pc:sldChg chg="add">
        <pc:chgData name="Cheryl McCarthy" userId="4366c629-76b0-4a9b-9af6-6ffd46e04cfe" providerId="ADAL" clId="{496A9094-66FA-4C30-B19A-0CACD203C94F}" dt="2026-09-04T04:07:04.873" v="0"/>
        <pc:sldMkLst>
          <pc:docMk/>
          <pc:sldMk cId="3474710082" sldId="486"/>
        </pc:sldMkLst>
      </pc:sldChg>
      <pc:sldChg chg="modSp add mod">
        <pc:chgData name="Cheryl McCarthy" userId="4366c629-76b0-4a9b-9af6-6ffd46e04cfe" providerId="ADAL" clId="{496A9094-66FA-4C30-B19A-0CACD203C94F}" dt="2026-09-04T05:48:16.270" v="58" actId="20577"/>
        <pc:sldMkLst>
          <pc:docMk/>
          <pc:sldMk cId="3785572329" sldId="488"/>
        </pc:sldMkLst>
        <pc:spChg chg="mod">
          <ac:chgData name="Cheryl McCarthy" userId="4366c629-76b0-4a9b-9af6-6ffd46e04cfe" providerId="ADAL" clId="{496A9094-66FA-4C30-B19A-0CACD203C94F}" dt="2026-09-04T05:48:16.270" v="58" actId="20577"/>
          <ac:spMkLst>
            <pc:docMk/>
            <pc:sldMk cId="3785572329" sldId="488"/>
            <ac:spMk id="2" creationId="{474EACE8-E425-BA44-A791-02142D64F7F5}"/>
          </ac:spMkLst>
        </pc:spChg>
      </pc:sldChg>
      <pc:sldChg chg="modSp add mod">
        <pc:chgData name="Cheryl McCarthy" userId="4366c629-76b0-4a9b-9af6-6ffd46e04cfe" providerId="ADAL" clId="{496A9094-66FA-4C30-B19A-0CACD203C94F}" dt="2026-09-04T05:48:39.988" v="78" actId="20577"/>
        <pc:sldMkLst>
          <pc:docMk/>
          <pc:sldMk cId="2897983892" sldId="489"/>
        </pc:sldMkLst>
        <pc:spChg chg="mod">
          <ac:chgData name="Cheryl McCarthy" userId="4366c629-76b0-4a9b-9af6-6ffd46e04cfe" providerId="ADAL" clId="{496A9094-66FA-4C30-B19A-0CACD203C94F}" dt="2026-09-04T05:48:39.988" v="78" actId="20577"/>
          <ac:spMkLst>
            <pc:docMk/>
            <pc:sldMk cId="2897983892" sldId="489"/>
            <ac:spMk id="25" creationId="{98E47C05-555C-A824-C2D5-7C6825B08960}"/>
          </ac:spMkLst>
        </pc:spChg>
      </pc:sldChg>
      <pc:sldChg chg="modSp add mod ord">
        <pc:chgData name="Cheryl McCarthy" userId="4366c629-76b0-4a9b-9af6-6ffd46e04cfe" providerId="ADAL" clId="{496A9094-66FA-4C30-B19A-0CACD203C94F}" dt="2026-09-06T23:56:44.362" v="584"/>
        <pc:sldMkLst>
          <pc:docMk/>
          <pc:sldMk cId="1184963589" sldId="490"/>
        </pc:sldMkLst>
        <pc:spChg chg="mod">
          <ac:chgData name="Cheryl McCarthy" userId="4366c629-76b0-4a9b-9af6-6ffd46e04cfe" providerId="ADAL" clId="{496A9094-66FA-4C30-B19A-0CACD203C94F}" dt="2026-09-04T05:47:35.799" v="27" actId="20577"/>
          <ac:spMkLst>
            <pc:docMk/>
            <pc:sldMk cId="1184963589" sldId="490"/>
            <ac:spMk id="2" creationId="{A59D27FA-0726-03B2-B3D4-92CC9C8D7773}"/>
          </ac:spMkLst>
        </pc:spChg>
      </pc:sldChg>
      <pc:sldChg chg="add">
        <pc:chgData name="Cheryl McCarthy" userId="4366c629-76b0-4a9b-9af6-6ffd46e04cfe" providerId="ADAL" clId="{496A9094-66FA-4C30-B19A-0CACD203C94F}" dt="2026-09-04T04:07:04.873" v="0"/>
        <pc:sldMkLst>
          <pc:docMk/>
          <pc:sldMk cId="3767355745" sldId="492"/>
        </pc:sldMkLst>
      </pc:sldChg>
      <pc:sldChg chg="addSp delSp modSp add mod">
        <pc:chgData name="Cheryl McCarthy" userId="4366c629-76b0-4a9b-9af6-6ffd46e04cfe" providerId="ADAL" clId="{496A9094-66FA-4C30-B19A-0CACD203C94F}" dt="2026-09-06T23:59:33.013" v="597" actId="1076"/>
        <pc:sldMkLst>
          <pc:docMk/>
          <pc:sldMk cId="933933283" sldId="517"/>
        </pc:sldMkLst>
        <pc:spChg chg="mod">
          <ac:chgData name="Cheryl McCarthy" userId="4366c629-76b0-4a9b-9af6-6ffd46e04cfe" providerId="ADAL" clId="{496A9094-66FA-4C30-B19A-0CACD203C94F}" dt="2026-09-06T23:59:33.013" v="597" actId="1076"/>
          <ac:spMkLst>
            <pc:docMk/>
            <pc:sldMk cId="933933283" sldId="517"/>
            <ac:spMk id="8" creationId="{E414729E-F952-A958-07DA-F4122744BCFF}"/>
          </ac:spMkLst>
        </pc:spChg>
        <pc:picChg chg="add mod modCrop">
          <ac:chgData name="Cheryl McCarthy" userId="4366c629-76b0-4a9b-9af6-6ffd46e04cfe" providerId="ADAL" clId="{496A9094-66FA-4C30-B19A-0CACD203C94F}" dt="2026-09-06T23:59:25.989" v="596" actId="18131"/>
          <ac:picMkLst>
            <pc:docMk/>
            <pc:sldMk cId="933933283" sldId="517"/>
            <ac:picMk id="5" creationId="{D80C2226-7078-1577-285D-4D9634E8448C}"/>
          </ac:picMkLst>
        </pc:picChg>
      </pc:sldChg>
      <pc:sldChg chg="add">
        <pc:chgData name="Cheryl McCarthy" userId="4366c629-76b0-4a9b-9af6-6ffd46e04cfe" providerId="ADAL" clId="{496A9094-66FA-4C30-B19A-0CACD203C94F}" dt="2026-09-04T04:07:04.873" v="0"/>
        <pc:sldMkLst>
          <pc:docMk/>
          <pc:sldMk cId="1841518427" sldId="518"/>
        </pc:sldMkLst>
      </pc:sldChg>
      <pc:sldChg chg="addSp delSp modSp add mod ord">
        <pc:chgData name="Cheryl McCarthy" userId="4366c629-76b0-4a9b-9af6-6ffd46e04cfe" providerId="ADAL" clId="{496A9094-66FA-4C30-B19A-0CACD203C94F}" dt="2026-09-06T23:56:44.362" v="584"/>
        <pc:sldMkLst>
          <pc:docMk/>
          <pc:sldMk cId="52045536" sldId="519"/>
        </pc:sldMkLst>
        <pc:picChg chg="add mod">
          <ac:chgData name="Cheryl McCarthy" userId="4366c629-76b0-4a9b-9af6-6ffd46e04cfe" providerId="ADAL" clId="{496A9094-66FA-4C30-B19A-0CACD203C94F}" dt="2026-09-04T05:49:52.453" v="85" actId="1076"/>
          <ac:picMkLst>
            <pc:docMk/>
            <pc:sldMk cId="52045536" sldId="519"/>
            <ac:picMk id="5" creationId="{CCD9B9A2-5FD0-5173-9B65-5ECFA787DE55}"/>
          </ac:picMkLst>
        </pc:picChg>
      </pc:sldChg>
      <pc:sldChg chg="addSp delSp modSp add mod ord">
        <pc:chgData name="Cheryl McCarthy" userId="4366c629-76b0-4a9b-9af6-6ffd46e04cfe" providerId="ADAL" clId="{496A9094-66FA-4C30-B19A-0CACD203C94F}" dt="2026-09-06T23:56:44.362" v="584"/>
        <pc:sldMkLst>
          <pc:docMk/>
          <pc:sldMk cId="1719438015" sldId="520"/>
        </pc:sldMkLst>
        <pc:spChg chg="mod">
          <ac:chgData name="Cheryl McCarthy" userId="4366c629-76b0-4a9b-9af6-6ffd46e04cfe" providerId="ADAL" clId="{496A9094-66FA-4C30-B19A-0CACD203C94F}" dt="2026-09-04T05:50:20.103" v="123" actId="20577"/>
          <ac:spMkLst>
            <pc:docMk/>
            <pc:sldMk cId="1719438015" sldId="520"/>
            <ac:spMk id="7" creationId="{42505835-3AE0-A372-D9DA-52B28F9C6F92}"/>
          </ac:spMkLst>
        </pc:spChg>
        <pc:picChg chg="add mod modCrop">
          <ac:chgData name="Cheryl McCarthy" userId="4366c629-76b0-4a9b-9af6-6ffd46e04cfe" providerId="ADAL" clId="{496A9094-66FA-4C30-B19A-0CACD203C94F}" dt="2026-09-04T05:50:37.062" v="128" actId="14100"/>
          <ac:picMkLst>
            <pc:docMk/>
            <pc:sldMk cId="1719438015" sldId="520"/>
            <ac:picMk id="5" creationId="{E52BE8E0-E4A2-A52A-FADA-3666EC17C761}"/>
          </ac:picMkLst>
        </pc:picChg>
      </pc:sldChg>
      <pc:sldChg chg="modSp add mod">
        <pc:chgData name="Cheryl McCarthy" userId="4366c629-76b0-4a9b-9af6-6ffd46e04cfe" providerId="ADAL" clId="{496A9094-66FA-4C30-B19A-0CACD203C94F}" dt="2026-09-06T23:56:22.301" v="582" actId="20577"/>
        <pc:sldMkLst>
          <pc:docMk/>
          <pc:sldMk cId="166502934" sldId="521"/>
        </pc:sldMkLst>
        <pc:spChg chg="mod">
          <ac:chgData name="Cheryl McCarthy" userId="4366c629-76b0-4a9b-9af6-6ffd46e04cfe" providerId="ADAL" clId="{496A9094-66FA-4C30-B19A-0CACD203C94F}" dt="2026-09-06T23:56:22.301" v="582" actId="20577"/>
          <ac:spMkLst>
            <pc:docMk/>
            <pc:sldMk cId="166502934" sldId="521"/>
            <ac:spMk id="2" creationId="{73E1FB28-0B49-561B-28AF-3B12FC4889A5}"/>
          </ac:spMkLst>
        </pc:spChg>
      </pc:sldChg>
      <pc:sldChg chg="addSp delSp modSp add mod">
        <pc:chgData name="Cheryl McCarthy" userId="4366c629-76b0-4a9b-9af6-6ffd46e04cfe" providerId="ADAL" clId="{496A9094-66FA-4C30-B19A-0CACD203C94F}" dt="2026-09-08T00:51:24.765" v="1195" actId="20577"/>
        <pc:sldMkLst>
          <pc:docMk/>
          <pc:sldMk cId="1967724440" sldId="522"/>
        </pc:sldMkLst>
        <pc:spChg chg="mod">
          <ac:chgData name="Cheryl McCarthy" userId="4366c629-76b0-4a9b-9af6-6ffd46e04cfe" providerId="ADAL" clId="{496A9094-66FA-4C30-B19A-0CACD203C94F}" dt="2026-09-08T00:51:24.765" v="1195" actId="20577"/>
          <ac:spMkLst>
            <pc:docMk/>
            <pc:sldMk cId="1967724440" sldId="522"/>
            <ac:spMk id="2" creationId="{1A82A87E-B6B1-2491-FB9A-7694960AA816}"/>
          </ac:spMkLst>
        </pc:spChg>
        <pc:spChg chg="add">
          <ac:chgData name="Cheryl McCarthy" userId="4366c629-76b0-4a9b-9af6-6ffd46e04cfe" providerId="ADAL" clId="{496A9094-66FA-4C30-B19A-0CACD203C94F}" dt="2026-09-08T00:49:50.007" v="1171" actId="22"/>
          <ac:spMkLst>
            <pc:docMk/>
            <pc:sldMk cId="1967724440" sldId="522"/>
            <ac:spMk id="9" creationId="{B4EF182A-97B0-4C6D-2661-7B8BC0183161}"/>
          </ac:spMkLst>
        </pc:spChg>
        <pc:spChg chg="add mod">
          <ac:chgData name="Cheryl McCarthy" userId="4366c629-76b0-4a9b-9af6-6ffd46e04cfe" providerId="ADAL" clId="{496A9094-66FA-4C30-B19A-0CACD203C94F}" dt="2026-09-08T00:49:54.917" v="1187" actId="20577"/>
          <ac:spMkLst>
            <pc:docMk/>
            <pc:sldMk cId="1967724440" sldId="522"/>
            <ac:spMk id="11" creationId="{B6A2A4E9-F74E-8BF4-102A-A90C68814CE7}"/>
          </ac:spMkLst>
        </pc:spChg>
        <pc:spChg chg="add">
          <ac:chgData name="Cheryl McCarthy" userId="4366c629-76b0-4a9b-9af6-6ffd46e04cfe" providerId="ADAL" clId="{496A9094-66FA-4C30-B19A-0CACD203C94F}" dt="2026-09-08T00:49:50.007" v="1171" actId="22"/>
          <ac:spMkLst>
            <pc:docMk/>
            <pc:sldMk cId="1967724440" sldId="522"/>
            <ac:spMk id="14" creationId="{42A5CC93-426B-D3B7-D05D-CF551670D503}"/>
          </ac:spMkLst>
        </pc:spChg>
        <pc:spChg chg="add">
          <ac:chgData name="Cheryl McCarthy" userId="4366c629-76b0-4a9b-9af6-6ffd46e04cfe" providerId="ADAL" clId="{496A9094-66FA-4C30-B19A-0CACD203C94F}" dt="2026-09-08T00:49:50.007" v="1171" actId="22"/>
          <ac:spMkLst>
            <pc:docMk/>
            <pc:sldMk cId="1967724440" sldId="522"/>
            <ac:spMk id="16" creationId="{DC8D340E-B6FA-F6A8-C71F-1E02B71DA5B1}"/>
          </ac:spMkLst>
        </pc:spChg>
      </pc:sldChg>
    </pc:docChg>
  </pc:docChgLst>
  <pc:docChgLst>
    <pc:chgData name="Kai Darwin" userId="3ea44e44-96e5-46ce-9cf2-15bfc7cffadc" providerId="ADAL" clId="{4299ED06-6F50-4C60-966D-9114E75FFC48}"/>
    <pc:docChg chg="undo custSel modSld modMainMaster">
      <pc:chgData name="Kai Darwin" userId="3ea44e44-96e5-46ce-9cf2-15bfc7cffadc" providerId="ADAL" clId="{4299ED06-6F50-4C60-966D-9114E75FFC48}" dt="2026-09-09T03:35:52.128" v="753" actId="1037"/>
      <pc:docMkLst>
        <pc:docMk/>
      </pc:docMkLst>
      <pc:sldChg chg="addSp delSp modSp mod">
        <pc:chgData name="Kai Darwin" userId="3ea44e44-96e5-46ce-9cf2-15bfc7cffadc" providerId="ADAL" clId="{4299ED06-6F50-4C60-966D-9114E75FFC48}" dt="2026-09-09T03:35:52.128" v="753" actId="1037"/>
        <pc:sldMkLst>
          <pc:docMk/>
          <pc:sldMk cId="2876399678" sldId="257"/>
        </pc:sldMkLst>
        <pc:picChg chg="add mod">
          <ac:chgData name="Kai Darwin" userId="3ea44e44-96e5-46ce-9cf2-15bfc7cffadc" providerId="ADAL" clId="{4299ED06-6F50-4C60-966D-9114E75FFC48}" dt="2026-09-09T03:35:52.128" v="753" actId="1037"/>
          <ac:picMkLst>
            <pc:docMk/>
            <pc:sldMk cId="2876399678" sldId="257"/>
            <ac:picMk id="4" creationId="{B26ACE8B-C54D-73E4-C007-FAC71741D770}"/>
          </ac:picMkLst>
        </pc:picChg>
      </pc:sldChg>
      <pc:sldChg chg="modNotesTx">
        <pc:chgData name="Kai Darwin" userId="3ea44e44-96e5-46ce-9cf2-15bfc7cffadc" providerId="ADAL" clId="{4299ED06-6F50-4C60-966D-9114E75FFC48}" dt="2026-09-09T02:38:58.446" v="1" actId="20577"/>
        <pc:sldMkLst>
          <pc:docMk/>
          <pc:sldMk cId="2531620551" sldId="372"/>
        </pc:sldMkLst>
      </pc:sldChg>
      <pc:sldChg chg="delSp modSp mod">
        <pc:chgData name="Kai Darwin" userId="3ea44e44-96e5-46ce-9cf2-15bfc7cffadc" providerId="ADAL" clId="{4299ED06-6F50-4C60-966D-9114E75FFC48}" dt="2026-09-09T03:30:31.174" v="731" actId="20577"/>
        <pc:sldMkLst>
          <pc:docMk/>
          <pc:sldMk cId="2781055188" sldId="381"/>
        </pc:sldMkLst>
        <pc:spChg chg="mod">
          <ac:chgData name="Kai Darwin" userId="3ea44e44-96e5-46ce-9cf2-15bfc7cffadc" providerId="ADAL" clId="{4299ED06-6F50-4C60-966D-9114E75FFC48}" dt="2026-09-09T03:30:31.174" v="731" actId="20577"/>
          <ac:spMkLst>
            <pc:docMk/>
            <pc:sldMk cId="2781055188" sldId="381"/>
            <ac:spMk id="2" creationId="{C6950C57-DBA3-BBA5-0E29-C02D2087ADA9}"/>
          </ac:spMkLst>
        </pc:spChg>
      </pc:sldChg>
      <pc:sldChg chg="modSp mod">
        <pc:chgData name="Kai Darwin" userId="3ea44e44-96e5-46ce-9cf2-15bfc7cffadc" providerId="ADAL" clId="{4299ED06-6F50-4C60-966D-9114E75FFC48}" dt="2026-09-09T03:17:44.229" v="86" actId="20577"/>
        <pc:sldMkLst>
          <pc:docMk/>
          <pc:sldMk cId="2673847570" sldId="382"/>
        </pc:sldMkLst>
        <pc:spChg chg="mod">
          <ac:chgData name="Kai Darwin" userId="3ea44e44-96e5-46ce-9cf2-15bfc7cffadc" providerId="ADAL" clId="{4299ED06-6F50-4C60-966D-9114E75FFC48}" dt="2026-09-09T03:17:44.229" v="86" actId="20577"/>
          <ac:spMkLst>
            <pc:docMk/>
            <pc:sldMk cId="2673847570" sldId="382"/>
            <ac:spMk id="20" creationId="{FC0C19DE-7C81-6436-D488-181BEAFDB095}"/>
          </ac:spMkLst>
        </pc:spChg>
      </pc:sldChg>
      <pc:sldChg chg="modSp mod">
        <pc:chgData name="Kai Darwin" userId="3ea44e44-96e5-46ce-9cf2-15bfc7cffadc" providerId="ADAL" clId="{4299ED06-6F50-4C60-966D-9114E75FFC48}" dt="2026-09-09T03:08:48.344" v="62" actId="20577"/>
        <pc:sldMkLst>
          <pc:docMk/>
          <pc:sldMk cId="3725841813" sldId="387"/>
        </pc:sldMkLst>
        <pc:spChg chg="mod">
          <ac:chgData name="Kai Darwin" userId="3ea44e44-96e5-46ce-9cf2-15bfc7cffadc" providerId="ADAL" clId="{4299ED06-6F50-4C60-966D-9114E75FFC48}" dt="2026-09-09T03:08:48.344" v="62" actId="20577"/>
          <ac:spMkLst>
            <pc:docMk/>
            <pc:sldMk cId="3725841813" sldId="387"/>
            <ac:spMk id="2" creationId="{0DB1B3B4-36DD-17DA-9F96-1F5D9F5ABFAF}"/>
          </ac:spMkLst>
        </pc:spChg>
      </pc:sldChg>
      <pc:sldChg chg="modSp mod">
        <pc:chgData name="Kai Darwin" userId="3ea44e44-96e5-46ce-9cf2-15bfc7cffadc" providerId="ADAL" clId="{4299ED06-6F50-4C60-966D-9114E75FFC48}" dt="2026-09-09T03:32:32.525" v="732" actId="14100"/>
        <pc:sldMkLst>
          <pc:docMk/>
          <pc:sldMk cId="2141421159" sldId="388"/>
        </pc:sldMkLst>
        <pc:spChg chg="mod">
          <ac:chgData name="Kai Darwin" userId="3ea44e44-96e5-46ce-9cf2-15bfc7cffadc" providerId="ADAL" clId="{4299ED06-6F50-4C60-966D-9114E75FFC48}" dt="2026-09-09T03:32:32.525" v="732" actId="14100"/>
          <ac:spMkLst>
            <pc:docMk/>
            <pc:sldMk cId="2141421159" sldId="388"/>
            <ac:spMk id="2" creationId="{11863965-1664-48AA-C3FB-83CFB0CF871C}"/>
          </ac:spMkLst>
        </pc:spChg>
      </pc:sldChg>
      <pc:sldChg chg="modNotesTx">
        <pc:chgData name="Kai Darwin" userId="3ea44e44-96e5-46ce-9cf2-15bfc7cffadc" providerId="ADAL" clId="{4299ED06-6F50-4C60-966D-9114E75FFC48}" dt="2026-09-09T02:39:04.834" v="4" actId="20577"/>
        <pc:sldMkLst>
          <pc:docMk/>
          <pc:sldMk cId="3474710082" sldId="486"/>
        </pc:sldMkLst>
      </pc:sldChg>
      <pc:sldChg chg="modNotesTx">
        <pc:chgData name="Kai Darwin" userId="3ea44e44-96e5-46ce-9cf2-15bfc7cffadc" providerId="ADAL" clId="{4299ED06-6F50-4C60-966D-9114E75FFC48}" dt="2026-09-09T02:39:10.461" v="6" actId="20577"/>
        <pc:sldMkLst>
          <pc:docMk/>
          <pc:sldMk cId="3785572329" sldId="488"/>
        </pc:sldMkLst>
      </pc:sldChg>
      <pc:sldChg chg="modNotesTx">
        <pc:chgData name="Kai Darwin" userId="3ea44e44-96e5-46ce-9cf2-15bfc7cffadc" providerId="ADAL" clId="{4299ED06-6F50-4C60-966D-9114E75FFC48}" dt="2026-09-09T02:39:12.624" v="7" actId="20577"/>
        <pc:sldMkLst>
          <pc:docMk/>
          <pc:sldMk cId="2897983892" sldId="489"/>
        </pc:sldMkLst>
      </pc:sldChg>
      <pc:sldChg chg="modNotesTx">
        <pc:chgData name="Kai Darwin" userId="3ea44e44-96e5-46ce-9cf2-15bfc7cffadc" providerId="ADAL" clId="{4299ED06-6F50-4C60-966D-9114E75FFC48}" dt="2026-09-09T02:38:49.819" v="0" actId="20577"/>
        <pc:sldMkLst>
          <pc:docMk/>
          <pc:sldMk cId="1184963589" sldId="490"/>
        </pc:sldMkLst>
      </pc:sldChg>
      <pc:sldChg chg="modNotesTx">
        <pc:chgData name="Kai Darwin" userId="3ea44e44-96e5-46ce-9cf2-15bfc7cffadc" providerId="ADAL" clId="{4299ED06-6F50-4C60-966D-9114E75FFC48}" dt="2026-09-09T02:39:23.209" v="9" actId="20577"/>
        <pc:sldMkLst>
          <pc:docMk/>
          <pc:sldMk cId="3767355745" sldId="492"/>
        </pc:sldMkLst>
      </pc:sldChg>
      <pc:sldChg chg="modNotesTx">
        <pc:chgData name="Kai Darwin" userId="3ea44e44-96e5-46ce-9cf2-15bfc7cffadc" providerId="ADAL" clId="{4299ED06-6F50-4C60-966D-9114E75FFC48}" dt="2026-09-09T02:39:07.847" v="5" actId="20577"/>
        <pc:sldMkLst>
          <pc:docMk/>
          <pc:sldMk cId="933933283" sldId="517"/>
        </pc:sldMkLst>
      </pc:sldChg>
      <pc:sldChg chg="modNotesTx">
        <pc:chgData name="Kai Darwin" userId="3ea44e44-96e5-46ce-9cf2-15bfc7cffadc" providerId="ADAL" clId="{4299ED06-6F50-4C60-966D-9114E75FFC48}" dt="2026-09-09T02:39:18.617" v="8" actId="20577"/>
        <pc:sldMkLst>
          <pc:docMk/>
          <pc:sldMk cId="1841518427" sldId="518"/>
        </pc:sldMkLst>
      </pc:sldChg>
      <pc:sldChg chg="modNotesTx">
        <pc:chgData name="Kai Darwin" userId="3ea44e44-96e5-46ce-9cf2-15bfc7cffadc" providerId="ADAL" clId="{4299ED06-6F50-4C60-966D-9114E75FFC48}" dt="2026-09-09T02:39:00.618" v="2" actId="20577"/>
        <pc:sldMkLst>
          <pc:docMk/>
          <pc:sldMk cId="52045536" sldId="519"/>
        </pc:sldMkLst>
      </pc:sldChg>
      <pc:sldChg chg="modNotesTx">
        <pc:chgData name="Kai Darwin" userId="3ea44e44-96e5-46ce-9cf2-15bfc7cffadc" providerId="ADAL" clId="{4299ED06-6F50-4C60-966D-9114E75FFC48}" dt="2026-09-09T02:39:02.641" v="3" actId="20577"/>
        <pc:sldMkLst>
          <pc:docMk/>
          <pc:sldMk cId="1719438015" sldId="520"/>
        </pc:sldMkLst>
      </pc:sldChg>
      <pc:sldMasterChg chg="addSp delSp modSp mod modSldLayout">
        <pc:chgData name="Kai Darwin" userId="3ea44e44-96e5-46ce-9cf2-15bfc7cffadc" providerId="ADAL" clId="{4299ED06-6F50-4C60-966D-9114E75FFC48}" dt="2026-09-09T03:34:28.787" v="736" actId="478"/>
        <pc:sldMasterMkLst>
          <pc:docMk/>
          <pc:sldMasterMk cId="335948240" sldId="2147483648"/>
        </pc:sldMasterMkLst>
        <pc:sldLayoutChg chg="addSp delSp modSp mod">
          <pc:chgData name="Kai Darwin" userId="3ea44e44-96e5-46ce-9cf2-15bfc7cffadc" providerId="ADAL" clId="{4299ED06-6F50-4C60-966D-9114E75FFC48}" dt="2026-09-09T03:34:22.716" v="735" actId="478"/>
          <pc:sldLayoutMkLst>
            <pc:docMk/>
            <pc:sldMasterMk cId="335948240" sldId="2147483648"/>
            <pc:sldLayoutMk cId="4217172207" sldId="214748364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720271-E3DA-4FF4-A1A9-69D904D061FF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457D73-C7D4-4B98-9738-0ED542FDBD2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39084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73290-1DA8-04C0-9C8E-E9C52DCB0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202E0F-5F39-7B96-436F-DE6AFCBFA6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C97ABB-4852-0029-3433-C43A8E81AB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715A7C-8A0A-675F-4DFB-4019164FD421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95751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A09A8-54CC-63C5-81FD-5F9C0CC35C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4C9C63-BF0A-7AE0-CBA5-04CC56908C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1A08BD-6F2B-3340-9244-DC39FA2DC2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28BC33-7BCA-09ED-C2E1-49F96C65CA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612">
              <a:defRPr/>
            </a:pPr>
            <a:fld id="{BA1026FA-B1E7-1C4A-A1E4-BAE80C1031FB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66612">
                <a:defRPr/>
              </a:pPr>
              <a:t>6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861282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20E64-7E60-5999-BD63-6209B2FA8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D53739-152B-CE13-2BC1-14B7EAF434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2475E0-E28B-7376-47E9-5FE40FAEE8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3B9929-89FD-B4C1-DB20-70BBF8C872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612">
              <a:defRPr/>
            </a:pPr>
            <a:fld id="{BA1026FA-B1E7-1C4A-A1E4-BAE80C1031FB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66612">
                <a:defRPr/>
              </a:pPr>
              <a:t>7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3327332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53573-30B6-DB4F-446D-D69DE70C2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7559CB-1BC9-A0DE-473C-54ADFE763E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A26FAB-C358-3034-0B46-A3F0AA34E7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7BF129-C607-21EE-C4D2-BCBF4153A3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612">
              <a:defRPr/>
            </a:pPr>
            <a:fld id="{BA1026FA-B1E7-1C4A-A1E4-BAE80C1031FB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66612">
                <a:defRPr/>
              </a:pPr>
              <a:t>8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149890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98AD9-6671-01AB-82E5-C25A81ADF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F63C27-EF7C-9AE5-7CE1-A8553B02DE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33F72A-FE4F-A81A-673B-0C137D242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47A18E-8417-4702-1FC3-1E02BB782352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652245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F3093-1EFB-6D28-632C-F4E6C1643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06751A-CD51-9045-6976-83B168A471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CD01A0-F87D-576D-E875-1CD990FFED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1F448D-EFD0-4F96-2F7F-A2273BB708AF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7972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57A34-A83F-1517-EEDD-8A7758794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D8BD9F-CF6D-87AA-3A10-B5C1D6454E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73E191-3136-DB44-EAD7-952AE086D7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A08738-6B91-5D56-DA5E-C6334ABAC2AD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111174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80D59-8F5B-CFDF-62D2-57C339697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D6EB4F-4FEB-1D67-1C2B-0A74EC47F3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802A11-94DB-78D7-C748-18A377DC30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D81755-A736-BEFB-D385-905CCBFFF314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053373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A3D3A-7AB9-8AC2-C84F-B271EC60F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06AE00-8429-933E-D50F-419B5924ED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8F733A-F8BD-A08D-554A-620BAE9243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1D5BCB-0D60-9271-4173-10A930C12C31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33603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7C6FC-232D-ED7D-F206-545829A49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D311F7-94F9-1134-2BB8-EAAB0D4B45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D7ADBB-1FB2-D4B2-9D6F-34A901A85E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5FBC60-93E5-9BE6-C5DA-7459CCBD7755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3523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FF38F-D843-6F07-45DB-0EACA86F9B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DDD9FA-C78D-70C5-CD4D-B1BF013A35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0938A5-37BF-2717-AF0F-151D1D728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C6F4D-A9FC-463A-A761-523CEFAE19F7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40D72-1CA1-8E2E-7C25-0641227E4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2136F6-2D58-F3EB-B627-D8F3545BF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E8ABB-C256-4038-A1AF-8020C75863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17172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07C1B-8823-AC22-2511-A471B063F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AD428-3D39-AA58-3873-900C76F3CB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9AC372-3975-541F-A327-05AD73122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C6F4D-A9FC-463A-A761-523CEFAE19F7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AC6C8-1D49-04D9-D745-284DA166C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08F967-E937-F368-04E8-2929EAA1C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E8ABB-C256-4038-A1AF-8020C75863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2049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9BF64-F995-79EC-B5F7-87A8664B5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B61C6-1A2C-37A0-226A-19951CD17E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0A22FF-B1D1-A47A-C119-99C56BE6C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C6F4D-A9FC-463A-A761-523CEFAE19F7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880DC-35D1-1620-0974-56F6A7A51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BACA2-EC34-20AB-2A48-95463A2F8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E8ABB-C256-4038-A1AF-8020C75863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1802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568A6-1E07-81B7-F95C-A22F54675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23303-2132-80A7-4130-3CE723EC55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6213E8-0F1D-CC52-8EF8-0B88B2C48A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4947C6-9823-C0B5-1A5A-D02A8361A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C6F4D-A9FC-463A-A761-523CEFAE19F7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F2B801-6F29-B588-1956-B25AF4314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F467A2-3F79-CD3F-936A-AD4193C0D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E8ABB-C256-4038-A1AF-8020C75863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41191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A806B-FA8F-157E-E0F4-03DEB327B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5BF5C2-7664-76E5-3BB0-81A63496D6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9CCE5E-550A-6B6B-E65F-A5594A0139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EBC249-5647-51DD-F6D2-403965CCA5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51771-E1F4-9402-DFCE-C0E6DC54F2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DDB745-8EAB-F628-0AE3-09A4DBADD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C6F4D-A9FC-463A-A761-523CEFAE19F7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804C15-A338-280B-50E9-9232459C9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2F2417-6078-A716-C935-421EB5852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E8ABB-C256-4038-A1AF-8020C75863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79444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76F67-9C28-D700-D997-EE1800B9C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13D07F-63F6-BACA-8A82-ED2C548C0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C6F4D-A9FC-463A-A761-523CEFAE19F7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FC0E97-2F95-C3E2-4E83-1AE0E7ECB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E4EE46-A708-B7E8-9547-4F9E507A1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E8ABB-C256-4038-A1AF-8020C75863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5284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12B3A1-CBBA-A3D1-347D-07B32AA53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C6F4D-A9FC-463A-A761-523CEFAE19F7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85F8F0-293A-D957-F0A8-AF93D19A2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EC919D-257B-26F1-831B-72E6F1E79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E8ABB-C256-4038-A1AF-8020C75863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43333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92BB8-58EF-091F-B301-5BAA867AC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584FF-68CE-669E-0E29-F4671F82E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FA45DF-1FBA-F300-9F90-40C0E0A0EA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D0CD4B-1F87-CA9E-33A3-69465C018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C6F4D-A9FC-463A-A761-523CEFAE19F7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4D2B59-0786-0C45-2051-75B5915B9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1936B6-0EB1-6081-F356-34CC1EDE3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E8ABB-C256-4038-A1AF-8020C75863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10316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55C59-7A7F-6FCC-365F-6E3254FEF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D1EF1D-56A2-B1D2-C934-19FE912E94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9D8050-F8BE-CA09-7886-A6ECD3AE75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1BF396-6315-7D79-5FA3-F2D72AA08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C6F4D-A9FC-463A-A761-523CEFAE19F7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A63D09-648D-9D9A-215F-9F0306B75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655117-D5CD-E59E-3CF4-9657B8530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E8ABB-C256-4038-A1AF-8020C75863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24988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9D17D-5C7B-0BDF-7816-80B9661FF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7DD898-8678-E075-D896-2AADADF498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47E69-943E-9CDC-8AAE-FECDD1D5D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C6F4D-A9FC-463A-A761-523CEFAE19F7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BBF110-9280-DEEA-EDA5-E933D932E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50192-E430-EF92-064A-262D6BB08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E8ABB-C256-4038-A1AF-8020C75863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72586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8B6AAB-8D0C-C972-25E9-A53C7E64D2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21F43E-B379-98C2-196D-89191915C5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788CB-6D84-8DD1-E1AB-D176F372A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C6F4D-A9FC-463A-A761-523CEFAE19F7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A6B776-9988-574B-EDFE-7FB9BFCE1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BA4499-44CE-C0D6-C1EE-E81BBFA23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E8ABB-C256-4038-A1AF-8020C75863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1026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B359B8-A4EB-5D62-CF32-AC1FD0CBB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9E5444-E012-B134-CBD6-44A058FFE8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2D4712-0D1B-7DED-331A-0EE28B220E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BC6F4D-A9FC-463A-A761-523CEFAE19F7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3D3AED-A060-74EB-B39C-77793F04E3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AB6BD0-3099-CCE9-631E-74610E3D15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EE8ABB-C256-4038-A1AF-8020C75863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5948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8.svg"/><Relationship Id="rId3" Type="http://schemas.openxmlformats.org/officeDocument/2006/relationships/image" Target="../media/image8.jpeg"/><Relationship Id="rId7" Type="http://schemas.openxmlformats.org/officeDocument/2006/relationships/image" Target="../media/image12.svg"/><Relationship Id="rId12" Type="http://schemas.openxmlformats.org/officeDocument/2006/relationships/image" Target="../media/image17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4462F-C8FC-B937-48AA-21B906A17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CB561-88F0-CDAB-2606-9EFB292BB9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69357"/>
            <a:ext cx="12192000" cy="2387600"/>
          </a:xfrm>
        </p:spPr>
        <p:txBody>
          <a:bodyPr>
            <a:normAutofit fontScale="90000"/>
          </a:bodyPr>
          <a:lstStyle/>
          <a:p>
            <a:r>
              <a:rPr lang="en-AU" sz="4200">
                <a:solidFill>
                  <a:schemeClr val="tx2">
                    <a:lumMod val="90000"/>
                    <a:lumOff val="10000"/>
                  </a:schemeClr>
                </a:solidFill>
              </a:rPr>
              <a:t>Emergency Call Out Team (ECOT)</a:t>
            </a:r>
            <a:br>
              <a:rPr lang="en-AU" sz="420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en-AU" sz="4200">
                <a:solidFill>
                  <a:schemeClr val="tx2">
                    <a:lumMod val="90000"/>
                    <a:lumOff val="10000"/>
                  </a:schemeClr>
                </a:solidFill>
              </a:rPr>
              <a:t>Annual Induction</a:t>
            </a:r>
            <a:br>
              <a:rPr lang="en-AU" sz="420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br>
              <a:rPr lang="en-AU" sz="420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en-AU" sz="4200">
                <a:solidFill>
                  <a:schemeClr val="tx2">
                    <a:lumMod val="90000"/>
                    <a:lumOff val="10000"/>
                  </a:schemeClr>
                </a:solidFill>
              </a:rPr>
              <a:t>[your club name]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BACD961E-484D-4AFC-8874-3DB0C7093BAE}"/>
              </a:ext>
            </a:extLst>
          </p:cNvPr>
          <p:cNvSpPr txBox="1">
            <a:spLocks/>
          </p:cNvSpPr>
          <p:nvPr/>
        </p:nvSpPr>
        <p:spPr>
          <a:xfrm>
            <a:off x="80299" y="6015556"/>
            <a:ext cx="1466850" cy="72231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AU" sz="1800"/>
              <a:t>Insert your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AU" sz="1800"/>
              <a:t>club logo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AU" sz="1800"/>
              <a:t>in this space</a:t>
            </a:r>
          </a:p>
        </p:txBody>
      </p:sp>
      <p:sp>
        <p:nvSpPr>
          <p:cNvPr id="9" name="Top edge">
            <a:extLst>
              <a:ext uri="{FF2B5EF4-FFF2-40B4-BE49-F238E27FC236}">
                <a16:creationId xmlns:a16="http://schemas.microsoft.com/office/drawing/2014/main" id="{2FA3AC69-5D50-92FF-46DE-C4C3F25891A2}"/>
              </a:ext>
            </a:extLst>
          </p:cNvPr>
          <p:cNvSpPr>
            <a:spLocks noGrp="1"/>
          </p:cNvSpPr>
          <p:nvPr/>
        </p:nvSpPr>
        <p:spPr>
          <a:xfrm>
            <a:off x="0" y="-57149"/>
            <a:ext cx="12192000" cy="914400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DC5674C1-9C65-78CB-D273-57246A5F8B23}"/>
              </a:ext>
            </a:extLst>
          </p:cNvPr>
          <p:cNvSpPr>
            <a:spLocks noGrp="1"/>
          </p:cNvSpPr>
          <p:nvPr/>
        </p:nvSpPr>
        <p:spPr>
          <a:xfrm>
            <a:off x="0" y="172692"/>
            <a:ext cx="11468100" cy="530915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 wrap="square" lIns="533400" tIns="0" rIns="266700" bIns="0" anchor="ctr">
            <a:spAutoFit/>
          </a:bodyPr>
          <a:lstStyle/>
          <a:p>
            <a:pPr>
              <a:defRPr sz="34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lang="en-AU" sz="34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ECOT Induction</a:t>
            </a:r>
            <a:endParaRPr sz="3450" b="1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Side banner">
            <a:extLst>
              <a:ext uri="{FF2B5EF4-FFF2-40B4-BE49-F238E27FC236}">
                <a16:creationId xmlns:a16="http://schemas.microsoft.com/office/drawing/2014/main" id="{CE4EDF82-79E6-B8FB-7ECE-6D76F39EFC5E}"/>
              </a:ext>
            </a:extLst>
          </p:cNvPr>
          <p:cNvSpPr>
            <a:spLocks noGrp="1"/>
          </p:cNvSpPr>
          <p:nvPr/>
        </p:nvSpPr>
        <p:spPr>
          <a:xfrm>
            <a:off x="11468100" y="914400"/>
            <a:ext cx="723900" cy="5943600"/>
          </a:xfrm>
          <a:prstGeom prst="rect">
            <a:avLst/>
          </a:prstGeom>
          <a:solidFill>
            <a:srgbClr val="6DCFF6"/>
          </a:solidFill>
          <a:ln w="0">
            <a:solidFill>
              <a:srgbClr val="6DCFF6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Top accent">
            <a:extLst>
              <a:ext uri="{FF2B5EF4-FFF2-40B4-BE49-F238E27FC236}">
                <a16:creationId xmlns:a16="http://schemas.microsoft.com/office/drawing/2014/main" id="{A048953E-B6A9-52D9-940C-ECD2166E48E1}"/>
              </a:ext>
            </a:extLst>
          </p:cNvPr>
          <p:cNvSpPr>
            <a:spLocks noGrp="1"/>
          </p:cNvSpPr>
          <p:nvPr/>
        </p:nvSpPr>
        <p:spPr>
          <a:xfrm>
            <a:off x="-1" y="857250"/>
            <a:ext cx="12192001" cy="57150"/>
          </a:xfrm>
          <a:prstGeom prst="rect">
            <a:avLst/>
          </a:prstGeom>
          <a:solidFill>
            <a:srgbClr val="006DB8"/>
          </a:solidFill>
          <a:ln w="0">
            <a:solidFill>
              <a:srgbClr val="006DB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6ACE8B-C54D-73E4-C007-FAC71741D7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6041" y="73914"/>
            <a:ext cx="2435357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39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9BEB0-472A-CE91-26EA-CA658F93C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2E9DBDF-69F9-EF2F-65E3-111291676A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7504767"/>
              </p:ext>
            </p:extLst>
          </p:nvPr>
        </p:nvGraphicFramePr>
        <p:xfrm>
          <a:off x="590548" y="1319741"/>
          <a:ext cx="10753728" cy="434848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590733">
                  <a:extLst>
                    <a:ext uri="{9D8B030D-6E8A-4147-A177-3AD203B41FA5}">
                      <a16:colId xmlns:a16="http://schemas.microsoft.com/office/drawing/2014/main" val="2144582506"/>
                    </a:ext>
                  </a:extLst>
                </a:gridCol>
                <a:gridCol w="1320959">
                  <a:extLst>
                    <a:ext uri="{9D8B030D-6E8A-4147-A177-3AD203B41FA5}">
                      <a16:colId xmlns:a16="http://schemas.microsoft.com/office/drawing/2014/main" val="395878631"/>
                    </a:ext>
                  </a:extLst>
                </a:gridCol>
                <a:gridCol w="976766">
                  <a:extLst>
                    <a:ext uri="{9D8B030D-6E8A-4147-A177-3AD203B41FA5}">
                      <a16:colId xmlns:a16="http://schemas.microsoft.com/office/drawing/2014/main" val="2705873845"/>
                    </a:ext>
                  </a:extLst>
                </a:gridCol>
                <a:gridCol w="1032581">
                  <a:extLst>
                    <a:ext uri="{9D8B030D-6E8A-4147-A177-3AD203B41FA5}">
                      <a16:colId xmlns:a16="http://schemas.microsoft.com/office/drawing/2014/main" val="1738585828"/>
                    </a:ext>
                  </a:extLst>
                </a:gridCol>
                <a:gridCol w="964340">
                  <a:extLst>
                    <a:ext uri="{9D8B030D-6E8A-4147-A177-3AD203B41FA5}">
                      <a16:colId xmlns:a16="http://schemas.microsoft.com/office/drawing/2014/main" val="3666116502"/>
                    </a:ext>
                  </a:extLst>
                </a:gridCol>
                <a:gridCol w="1175242">
                  <a:extLst>
                    <a:ext uri="{9D8B030D-6E8A-4147-A177-3AD203B41FA5}">
                      <a16:colId xmlns:a16="http://schemas.microsoft.com/office/drawing/2014/main" val="1189322608"/>
                    </a:ext>
                  </a:extLst>
                </a:gridCol>
                <a:gridCol w="1258933">
                  <a:extLst>
                    <a:ext uri="{9D8B030D-6E8A-4147-A177-3AD203B41FA5}">
                      <a16:colId xmlns:a16="http://schemas.microsoft.com/office/drawing/2014/main" val="2648088402"/>
                    </a:ext>
                  </a:extLst>
                </a:gridCol>
                <a:gridCol w="1217087">
                  <a:extLst>
                    <a:ext uri="{9D8B030D-6E8A-4147-A177-3AD203B41FA5}">
                      <a16:colId xmlns:a16="http://schemas.microsoft.com/office/drawing/2014/main" val="1692659244"/>
                    </a:ext>
                  </a:extLst>
                </a:gridCol>
                <a:gridCol w="1217087">
                  <a:extLst>
                    <a:ext uri="{9D8B030D-6E8A-4147-A177-3AD203B41FA5}">
                      <a16:colId xmlns:a16="http://schemas.microsoft.com/office/drawing/2014/main" val="1451282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/>
                        <a:t>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/>
                        <a:t>IRB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/>
                        <a:t>RWC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/>
                        <a:t>UAV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/>
                        <a:t>Medical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/>
                        <a:t>Comms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/>
                        <a:t>Logistics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/>
                        <a:t>Other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94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/>
                        <a:t>Full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err="1"/>
                        <a:t>xxxx</a:t>
                      </a:r>
                      <a:r>
                        <a:rPr lang="en-AU"/>
                        <a:t>-xxx-xxx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157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230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272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894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428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350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627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878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279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942977"/>
                  </a:ext>
                </a:extLst>
              </a:tr>
            </a:tbl>
          </a:graphicData>
        </a:graphic>
      </p:graphicFrame>
      <p:sp>
        <p:nvSpPr>
          <p:cNvPr id="3" name="Top edge">
            <a:extLst>
              <a:ext uri="{FF2B5EF4-FFF2-40B4-BE49-F238E27FC236}">
                <a16:creationId xmlns:a16="http://schemas.microsoft.com/office/drawing/2014/main" id="{B421F039-E092-5805-AD5F-44D8825825E9}"/>
              </a:ext>
            </a:extLst>
          </p:cNvPr>
          <p:cNvSpPr>
            <a:spLocks noGrp="1"/>
          </p:cNvSpPr>
          <p:nvPr/>
        </p:nvSpPr>
        <p:spPr>
          <a:xfrm>
            <a:off x="0" y="-57149"/>
            <a:ext cx="12192000" cy="914400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CCC6C5F4-7E4F-7EB4-1AB7-B086B3D7DA24}"/>
              </a:ext>
            </a:extLst>
          </p:cNvPr>
          <p:cNvSpPr>
            <a:spLocks noGrp="1"/>
          </p:cNvSpPr>
          <p:nvPr/>
        </p:nvSpPr>
        <p:spPr>
          <a:xfrm>
            <a:off x="0" y="172692"/>
            <a:ext cx="11468100" cy="530915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 wrap="square" lIns="533400" tIns="0" rIns="266700" bIns="0" anchor="ctr">
            <a:spAutoFit/>
          </a:bodyPr>
          <a:lstStyle/>
          <a:p>
            <a:pPr>
              <a:defRPr sz="34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lang="en-AU" sz="34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Your team</a:t>
            </a:r>
            <a:endParaRPr sz="3450" b="1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Side banner">
            <a:extLst>
              <a:ext uri="{FF2B5EF4-FFF2-40B4-BE49-F238E27FC236}">
                <a16:creationId xmlns:a16="http://schemas.microsoft.com/office/drawing/2014/main" id="{BF086828-8EB2-3D9E-3432-EAD8AF0BAD7F}"/>
              </a:ext>
            </a:extLst>
          </p:cNvPr>
          <p:cNvSpPr>
            <a:spLocks noGrp="1"/>
          </p:cNvSpPr>
          <p:nvPr/>
        </p:nvSpPr>
        <p:spPr>
          <a:xfrm>
            <a:off x="11468100" y="914400"/>
            <a:ext cx="723900" cy="5943600"/>
          </a:xfrm>
          <a:prstGeom prst="rect">
            <a:avLst/>
          </a:prstGeom>
          <a:solidFill>
            <a:srgbClr val="6DCFF6"/>
          </a:solidFill>
          <a:ln w="0">
            <a:solidFill>
              <a:srgbClr val="6DCFF6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Top accent">
            <a:extLst>
              <a:ext uri="{FF2B5EF4-FFF2-40B4-BE49-F238E27FC236}">
                <a16:creationId xmlns:a16="http://schemas.microsoft.com/office/drawing/2014/main" id="{218782A1-B35A-16F5-0C10-219F9E810B92}"/>
              </a:ext>
            </a:extLst>
          </p:cNvPr>
          <p:cNvSpPr>
            <a:spLocks noGrp="1"/>
          </p:cNvSpPr>
          <p:nvPr/>
        </p:nvSpPr>
        <p:spPr>
          <a:xfrm>
            <a:off x="-1" y="857250"/>
            <a:ext cx="12192001" cy="57150"/>
          </a:xfrm>
          <a:prstGeom prst="rect">
            <a:avLst/>
          </a:prstGeom>
          <a:solidFill>
            <a:srgbClr val="006DB8"/>
          </a:solidFill>
          <a:ln w="0">
            <a:solidFill>
              <a:srgbClr val="006DB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66164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5402A3-91EC-042F-ACF4-EF0F89B45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FAA98C-EC8E-9EE5-7537-BB46E598864C}"/>
              </a:ext>
            </a:extLst>
          </p:cNvPr>
          <p:cNvSpPr txBox="1"/>
          <p:nvPr/>
        </p:nvSpPr>
        <p:spPr>
          <a:xfrm>
            <a:off x="457201" y="1207205"/>
            <a:ext cx="10725149" cy="52657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ECOT’s have a range of skill sets &amp; experience levels but the following expectations are for everyone on the team:</a:t>
            </a:r>
          </a:p>
          <a:p>
            <a:pPr>
              <a:lnSpc>
                <a:spcPct val="115000"/>
              </a:lnSpc>
              <a:defRPr/>
            </a:pPr>
            <a:endParaRPr lang="en-US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defRPr/>
            </a:pPr>
            <a:r>
              <a:rPr lang="en-US" sz="2400" b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Safety</a:t>
            </a:r>
          </a:p>
          <a:p>
            <a:pPr>
              <a:lnSpc>
                <a:spcPct val="115000"/>
              </a:lnSpc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 safety &amp; that of your teammates is your main priority – if you don’t feel safe in the conditions let your team leader know</a:t>
            </a:r>
          </a:p>
          <a:p>
            <a:pPr>
              <a:lnSpc>
                <a:spcPct val="115000"/>
              </a:lnSpc>
              <a:defRPr/>
            </a:pPr>
            <a:endParaRPr lang="en-US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defRPr/>
            </a:pPr>
            <a:r>
              <a:rPr lang="en-US" sz="2400" b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Self-tasking</a:t>
            </a:r>
          </a:p>
          <a:p>
            <a:pPr>
              <a:lnSpc>
                <a:spcPct val="115000"/>
              </a:lnSpc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Never self-task – always contact </a:t>
            </a:r>
            <a:r>
              <a:rPr lang="en-US" sz="2400" err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Surfcom</a:t>
            </a: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before responding to any emergency</a:t>
            </a:r>
          </a:p>
          <a:p>
            <a:pPr marL="285750" indent="-285750">
              <a:lnSpc>
                <a:spcPct val="115000"/>
              </a:lnSpc>
              <a:buFontTx/>
              <a:buChar char="-"/>
              <a:defRPr/>
            </a:pPr>
            <a:endParaRPr lang="en-AU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defRPr/>
            </a:pPr>
            <a:r>
              <a:rPr lang="en-AU" sz="2400" b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Availability</a:t>
            </a:r>
          </a:p>
          <a:p>
            <a:pPr>
              <a:lnSpc>
                <a:spcPct val="115000"/>
              </a:lnSpc>
              <a:defRPr/>
            </a:pPr>
            <a:r>
              <a:rPr lang="en-AU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No-one is expected to attend every call out, we just ask that you r</a:t>
            </a:r>
            <a:r>
              <a:rPr lang="en-US" sz="2400" err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espond</a:t>
            </a: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promptly to the </a:t>
            </a:r>
            <a:r>
              <a:rPr lang="en-US" sz="2400" err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Surfcom</a:t>
            </a: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SMS with your availability YES or NO</a:t>
            </a:r>
          </a:p>
        </p:txBody>
      </p:sp>
      <p:sp>
        <p:nvSpPr>
          <p:cNvPr id="10" name="Top edge">
            <a:extLst>
              <a:ext uri="{FF2B5EF4-FFF2-40B4-BE49-F238E27FC236}">
                <a16:creationId xmlns:a16="http://schemas.microsoft.com/office/drawing/2014/main" id="{2696F1CC-963E-E650-1058-4027D2F6E857}"/>
              </a:ext>
            </a:extLst>
          </p:cNvPr>
          <p:cNvSpPr>
            <a:spLocks noGrp="1"/>
          </p:cNvSpPr>
          <p:nvPr/>
        </p:nvSpPr>
        <p:spPr>
          <a:xfrm>
            <a:off x="0" y="-57149"/>
            <a:ext cx="12192000" cy="914400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CB85F1B2-C11D-BA57-5EDB-3B73624CE755}"/>
              </a:ext>
            </a:extLst>
          </p:cNvPr>
          <p:cNvSpPr>
            <a:spLocks noGrp="1"/>
          </p:cNvSpPr>
          <p:nvPr/>
        </p:nvSpPr>
        <p:spPr>
          <a:xfrm>
            <a:off x="0" y="172692"/>
            <a:ext cx="11468100" cy="530915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 wrap="square" lIns="533400" tIns="0" rIns="266700" bIns="0" anchor="ctr">
            <a:spAutoFit/>
          </a:bodyPr>
          <a:lstStyle/>
          <a:p>
            <a:pPr>
              <a:defRPr sz="34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lang="en-AU" sz="34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Expectations for ECOT members</a:t>
            </a:r>
            <a:endParaRPr sz="3450" b="1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Side banner">
            <a:extLst>
              <a:ext uri="{FF2B5EF4-FFF2-40B4-BE49-F238E27FC236}">
                <a16:creationId xmlns:a16="http://schemas.microsoft.com/office/drawing/2014/main" id="{B0E9FEB3-DB1D-B994-9232-BEDA75545381}"/>
              </a:ext>
            </a:extLst>
          </p:cNvPr>
          <p:cNvSpPr>
            <a:spLocks noGrp="1"/>
          </p:cNvSpPr>
          <p:nvPr/>
        </p:nvSpPr>
        <p:spPr>
          <a:xfrm>
            <a:off x="11468100" y="914400"/>
            <a:ext cx="723900" cy="5943600"/>
          </a:xfrm>
          <a:prstGeom prst="rect">
            <a:avLst/>
          </a:prstGeom>
          <a:solidFill>
            <a:srgbClr val="6DCFF6"/>
          </a:solidFill>
          <a:ln w="0">
            <a:solidFill>
              <a:srgbClr val="6DCFF6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Top accent">
            <a:extLst>
              <a:ext uri="{FF2B5EF4-FFF2-40B4-BE49-F238E27FC236}">
                <a16:creationId xmlns:a16="http://schemas.microsoft.com/office/drawing/2014/main" id="{5B7A69BF-5225-D74E-90A9-2141BBC5A882}"/>
              </a:ext>
            </a:extLst>
          </p:cNvPr>
          <p:cNvSpPr>
            <a:spLocks noGrp="1"/>
          </p:cNvSpPr>
          <p:nvPr/>
        </p:nvSpPr>
        <p:spPr>
          <a:xfrm>
            <a:off x="-1" y="857250"/>
            <a:ext cx="12192001" cy="57150"/>
          </a:xfrm>
          <a:prstGeom prst="rect">
            <a:avLst/>
          </a:prstGeom>
          <a:solidFill>
            <a:srgbClr val="006DB8"/>
          </a:solidFill>
          <a:ln w="0">
            <a:solidFill>
              <a:srgbClr val="006DB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49176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DB2C2-89AA-01BE-743E-55ED44AA8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E1FB28-0B49-561B-28AF-3B12FC4889A5}"/>
              </a:ext>
            </a:extLst>
          </p:cNvPr>
          <p:cNvSpPr txBox="1"/>
          <p:nvPr/>
        </p:nvSpPr>
        <p:spPr>
          <a:xfrm>
            <a:off x="504826" y="1354973"/>
            <a:ext cx="10725149" cy="431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defRPr/>
            </a:pPr>
            <a:r>
              <a:rPr lang="en-US" sz="2400" b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Responding</a:t>
            </a:r>
          </a:p>
          <a:p>
            <a:pPr>
              <a:lnSpc>
                <a:spcPct val="115000"/>
              </a:lnSpc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Drive safely &amp; obey all road rules on the way to an incident</a:t>
            </a:r>
          </a:p>
          <a:p>
            <a:pPr>
              <a:lnSpc>
                <a:spcPct val="115000"/>
              </a:lnSpc>
              <a:defRPr/>
            </a:pPr>
            <a:endParaRPr lang="en-US" sz="240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defRPr/>
            </a:pPr>
            <a:r>
              <a:rPr lang="en-US" sz="2400" b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Professionalism</a:t>
            </a:r>
          </a:p>
          <a:p>
            <a:pPr>
              <a:lnSpc>
                <a:spcPct val="115000"/>
              </a:lnSpc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Model professional conduct &amp; be mindful that family members of people in distress might be close to our operating environment</a:t>
            </a: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115000"/>
              </a:lnSpc>
              <a:defRPr/>
            </a:pPr>
            <a:endParaRPr lang="en-US" sz="2400">
              <a:solidFill>
                <a:schemeClr val="tx2">
                  <a:lumMod val="90000"/>
                  <a:lumOff val="10000"/>
                </a:schemeClr>
              </a:solidFill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defRPr/>
            </a:pPr>
            <a:r>
              <a:rPr lang="en-US" sz="2400" b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Risk assessments</a:t>
            </a:r>
          </a:p>
          <a:p>
            <a:pPr>
              <a:lnSpc>
                <a:spcPct val="115000"/>
              </a:lnSpc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Continue to conduct dynamic risk assessments &amp;, if you notice any changes in conditions, communicate to your Forward Commander or </a:t>
            </a:r>
            <a:r>
              <a:rPr lang="en-US" sz="2400" err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SurfCom</a:t>
            </a: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immediately</a:t>
            </a:r>
          </a:p>
        </p:txBody>
      </p:sp>
      <p:sp>
        <p:nvSpPr>
          <p:cNvPr id="10" name="Top edge">
            <a:extLst>
              <a:ext uri="{FF2B5EF4-FFF2-40B4-BE49-F238E27FC236}">
                <a16:creationId xmlns:a16="http://schemas.microsoft.com/office/drawing/2014/main" id="{9A9C6873-C433-9B6C-F311-BE07A7A40CCB}"/>
              </a:ext>
            </a:extLst>
          </p:cNvPr>
          <p:cNvSpPr>
            <a:spLocks noGrp="1"/>
          </p:cNvSpPr>
          <p:nvPr/>
        </p:nvSpPr>
        <p:spPr>
          <a:xfrm>
            <a:off x="0" y="-57149"/>
            <a:ext cx="12192000" cy="914400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4FA08E1E-00B8-9283-3CCE-DBFF302FBDA1}"/>
              </a:ext>
            </a:extLst>
          </p:cNvPr>
          <p:cNvSpPr>
            <a:spLocks noGrp="1"/>
          </p:cNvSpPr>
          <p:nvPr/>
        </p:nvSpPr>
        <p:spPr>
          <a:xfrm>
            <a:off x="0" y="172692"/>
            <a:ext cx="11468100" cy="530915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 wrap="square" lIns="533400" tIns="0" rIns="266700" bIns="0" anchor="ctr">
            <a:spAutoFit/>
          </a:bodyPr>
          <a:lstStyle/>
          <a:p>
            <a:pPr>
              <a:defRPr sz="34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lang="en-AU" sz="34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Expectations for ECOT members</a:t>
            </a:r>
            <a:endParaRPr sz="3450" b="1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Side banner">
            <a:extLst>
              <a:ext uri="{FF2B5EF4-FFF2-40B4-BE49-F238E27FC236}">
                <a16:creationId xmlns:a16="http://schemas.microsoft.com/office/drawing/2014/main" id="{26B1DCBF-82E3-7A97-32B3-BE3AC7EC3C4C}"/>
              </a:ext>
            </a:extLst>
          </p:cNvPr>
          <p:cNvSpPr>
            <a:spLocks noGrp="1"/>
          </p:cNvSpPr>
          <p:nvPr/>
        </p:nvSpPr>
        <p:spPr>
          <a:xfrm>
            <a:off x="11468100" y="914400"/>
            <a:ext cx="723900" cy="5943600"/>
          </a:xfrm>
          <a:prstGeom prst="rect">
            <a:avLst/>
          </a:prstGeom>
          <a:solidFill>
            <a:srgbClr val="6DCFF6"/>
          </a:solidFill>
          <a:ln w="0">
            <a:solidFill>
              <a:srgbClr val="6DCFF6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Top accent">
            <a:extLst>
              <a:ext uri="{FF2B5EF4-FFF2-40B4-BE49-F238E27FC236}">
                <a16:creationId xmlns:a16="http://schemas.microsoft.com/office/drawing/2014/main" id="{E69508F3-9213-7471-42C1-75BABAE90D45}"/>
              </a:ext>
            </a:extLst>
          </p:cNvPr>
          <p:cNvSpPr>
            <a:spLocks noGrp="1"/>
          </p:cNvSpPr>
          <p:nvPr/>
        </p:nvSpPr>
        <p:spPr>
          <a:xfrm>
            <a:off x="-1" y="857250"/>
            <a:ext cx="12192001" cy="57150"/>
          </a:xfrm>
          <a:prstGeom prst="rect">
            <a:avLst/>
          </a:prstGeom>
          <a:solidFill>
            <a:srgbClr val="006DB8"/>
          </a:solidFill>
          <a:ln w="0">
            <a:solidFill>
              <a:srgbClr val="006DB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6502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DC52C-5D18-C0C2-0E15-5F2ACD974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4">
            <a:extLst>
              <a:ext uri="{FF2B5EF4-FFF2-40B4-BE49-F238E27FC236}">
                <a16:creationId xmlns:a16="http://schemas.microsoft.com/office/drawing/2014/main" id="{E846DAD0-071A-D945-44DC-B81D7C4CF5D1}"/>
              </a:ext>
            </a:extLst>
          </p:cNvPr>
          <p:cNvSpPr/>
          <p:nvPr/>
        </p:nvSpPr>
        <p:spPr>
          <a:xfrm>
            <a:off x="3693836" y="2119489"/>
            <a:ext cx="4002363" cy="744725"/>
          </a:xfrm>
          <a:prstGeom prst="rect">
            <a:avLst/>
          </a:prstGeom>
          <a:solidFill>
            <a:srgbClr val="C6EAFA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7" name="Top edge">
            <a:extLst>
              <a:ext uri="{FF2B5EF4-FFF2-40B4-BE49-F238E27FC236}">
                <a16:creationId xmlns:a16="http://schemas.microsoft.com/office/drawing/2014/main" id="{5787AA85-4827-1A57-878C-5D8F489A7396}"/>
              </a:ext>
            </a:extLst>
          </p:cNvPr>
          <p:cNvSpPr>
            <a:spLocks noGrp="1"/>
          </p:cNvSpPr>
          <p:nvPr/>
        </p:nvSpPr>
        <p:spPr>
          <a:xfrm>
            <a:off x="0" y="-57149"/>
            <a:ext cx="12192000" cy="914400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9D27FA-0726-03B2-B3D4-92CC9C8D7773}"/>
              </a:ext>
            </a:extLst>
          </p:cNvPr>
          <p:cNvSpPr>
            <a:spLocks noGrp="1"/>
          </p:cNvSpPr>
          <p:nvPr/>
        </p:nvSpPr>
        <p:spPr>
          <a:xfrm>
            <a:off x="0" y="172692"/>
            <a:ext cx="11468100" cy="530915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 wrap="square" lIns="533400" tIns="0" rIns="266700" bIns="0" anchor="ctr">
            <a:spAutoFit/>
          </a:bodyPr>
          <a:lstStyle/>
          <a:p>
            <a:pPr>
              <a:defRPr sz="34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lang="en-US" sz="34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How you will be activated</a:t>
            </a:r>
          </a:p>
        </p:txBody>
      </p:sp>
      <p:sp>
        <p:nvSpPr>
          <p:cNvPr id="20" name="Side banner">
            <a:extLst>
              <a:ext uri="{FF2B5EF4-FFF2-40B4-BE49-F238E27FC236}">
                <a16:creationId xmlns:a16="http://schemas.microsoft.com/office/drawing/2014/main" id="{F466E387-D48C-251F-EFB6-DA3D720A13E4}"/>
              </a:ext>
            </a:extLst>
          </p:cNvPr>
          <p:cNvSpPr>
            <a:spLocks noGrp="1"/>
          </p:cNvSpPr>
          <p:nvPr/>
        </p:nvSpPr>
        <p:spPr>
          <a:xfrm>
            <a:off x="11468100" y="914400"/>
            <a:ext cx="723900" cy="5943600"/>
          </a:xfrm>
          <a:prstGeom prst="rect">
            <a:avLst/>
          </a:prstGeom>
          <a:solidFill>
            <a:srgbClr val="6DCFF6"/>
          </a:solidFill>
          <a:ln w="0">
            <a:solidFill>
              <a:srgbClr val="6DCFF6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op accent">
            <a:extLst>
              <a:ext uri="{FF2B5EF4-FFF2-40B4-BE49-F238E27FC236}">
                <a16:creationId xmlns:a16="http://schemas.microsoft.com/office/drawing/2014/main" id="{60263425-C5D0-4E2B-BAD3-08AEA184EAB2}"/>
              </a:ext>
            </a:extLst>
          </p:cNvPr>
          <p:cNvSpPr>
            <a:spLocks noGrp="1"/>
          </p:cNvSpPr>
          <p:nvPr/>
        </p:nvSpPr>
        <p:spPr>
          <a:xfrm>
            <a:off x="-1" y="857250"/>
            <a:ext cx="12192001" cy="57150"/>
          </a:xfrm>
          <a:prstGeom prst="rect">
            <a:avLst/>
          </a:prstGeom>
          <a:solidFill>
            <a:srgbClr val="006DB8"/>
          </a:solidFill>
          <a:ln w="0">
            <a:solidFill>
              <a:srgbClr val="006DB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pic>
        <p:nvPicPr>
          <p:cNvPr id="6" name="Picture 5" descr="A black square with white text&#10;&#10;Description automatically generated">
            <a:extLst>
              <a:ext uri="{FF2B5EF4-FFF2-40B4-BE49-F238E27FC236}">
                <a16:creationId xmlns:a16="http://schemas.microsoft.com/office/drawing/2014/main" id="{C9976CFB-0575-8E4D-6676-0F1756252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0559" y="3204967"/>
            <a:ext cx="6221269" cy="241146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56B2A9E-A7BE-6677-2978-AB309B882528}"/>
              </a:ext>
            </a:extLst>
          </p:cNvPr>
          <p:cNvSpPr txBox="1"/>
          <p:nvPr/>
        </p:nvSpPr>
        <p:spPr>
          <a:xfrm>
            <a:off x="0" y="5932472"/>
            <a:ext cx="1146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DO NOT SELF TASK OR ACTIVATE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7BA2B7-F4B3-2D2F-EB6A-1B6B192594ED}"/>
              </a:ext>
            </a:extLst>
          </p:cNvPr>
          <p:cNvSpPr txBox="1"/>
          <p:nvPr/>
        </p:nvSpPr>
        <p:spPr>
          <a:xfrm>
            <a:off x="0" y="1372507"/>
            <a:ext cx="11462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ADD THIS NUMBER TO YOUR CONTACTS</a:t>
            </a:r>
            <a:endParaRPr kumimoji="0" lang="en-AU" sz="32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33D44A-8EAC-7B6B-FE3E-6750BD98811B}"/>
              </a:ext>
            </a:extLst>
          </p:cNvPr>
          <p:cNvSpPr txBox="1"/>
          <p:nvPr/>
        </p:nvSpPr>
        <p:spPr>
          <a:xfrm>
            <a:off x="5713" y="2119489"/>
            <a:ext cx="114566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0400 717 042</a:t>
            </a:r>
            <a:endParaRPr kumimoji="0" lang="en-AU" sz="44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963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0F82C5-71B8-3527-365B-127A4C62A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phone&#10;&#10;Description automatically generated">
            <a:extLst>
              <a:ext uri="{FF2B5EF4-FFF2-40B4-BE49-F238E27FC236}">
                <a16:creationId xmlns:a16="http://schemas.microsoft.com/office/drawing/2014/main" id="{1BAF3872-9280-CF1A-C027-B7AE43BA9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872" y="1010894"/>
            <a:ext cx="3726345" cy="5847106"/>
          </a:xfrm>
          <a:prstGeom prst="rect">
            <a:avLst/>
          </a:prstGeom>
        </p:spPr>
      </p:pic>
      <p:pic>
        <p:nvPicPr>
          <p:cNvPr id="6" name="Picture 5" descr="A screenshot of a map&#10;&#10;Description automatically generated">
            <a:extLst>
              <a:ext uri="{FF2B5EF4-FFF2-40B4-BE49-F238E27FC236}">
                <a16:creationId xmlns:a16="http://schemas.microsoft.com/office/drawing/2014/main" id="{6C03F2A2-6CD3-E565-AE76-D8B0887B8C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4680"/>
          <a:stretch/>
        </p:blipFill>
        <p:spPr>
          <a:xfrm>
            <a:off x="6173786" y="857250"/>
            <a:ext cx="4638886" cy="6000750"/>
          </a:xfrm>
          <a:prstGeom prst="rect">
            <a:avLst/>
          </a:prstGeom>
        </p:spPr>
      </p:pic>
      <p:sp>
        <p:nvSpPr>
          <p:cNvPr id="3" name="Top edge">
            <a:extLst>
              <a:ext uri="{FF2B5EF4-FFF2-40B4-BE49-F238E27FC236}">
                <a16:creationId xmlns:a16="http://schemas.microsoft.com/office/drawing/2014/main" id="{F85C7305-EE30-295E-23F1-CFFE64AFE8BE}"/>
              </a:ext>
            </a:extLst>
          </p:cNvPr>
          <p:cNvSpPr>
            <a:spLocks noGrp="1"/>
          </p:cNvSpPr>
          <p:nvPr/>
        </p:nvSpPr>
        <p:spPr>
          <a:xfrm>
            <a:off x="0" y="-57149"/>
            <a:ext cx="12192000" cy="914400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A18901FE-9DC1-51AB-4186-54D2CEB54CF5}"/>
              </a:ext>
            </a:extLst>
          </p:cNvPr>
          <p:cNvSpPr>
            <a:spLocks noGrp="1"/>
          </p:cNvSpPr>
          <p:nvPr/>
        </p:nvSpPr>
        <p:spPr>
          <a:xfrm>
            <a:off x="0" y="172692"/>
            <a:ext cx="11468100" cy="530915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 wrap="square" lIns="533400" tIns="0" rIns="266700" bIns="0" anchor="ctr">
            <a:spAutoFit/>
          </a:bodyPr>
          <a:lstStyle/>
          <a:p>
            <a:pPr>
              <a:defRPr sz="34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lang="en-US" sz="34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What you see on your phone</a:t>
            </a:r>
          </a:p>
        </p:txBody>
      </p:sp>
      <p:sp>
        <p:nvSpPr>
          <p:cNvPr id="9" name="Side banner">
            <a:extLst>
              <a:ext uri="{FF2B5EF4-FFF2-40B4-BE49-F238E27FC236}">
                <a16:creationId xmlns:a16="http://schemas.microsoft.com/office/drawing/2014/main" id="{A24EAA54-242B-FB91-88D4-81B10D3DC668}"/>
              </a:ext>
            </a:extLst>
          </p:cNvPr>
          <p:cNvSpPr>
            <a:spLocks noGrp="1"/>
          </p:cNvSpPr>
          <p:nvPr/>
        </p:nvSpPr>
        <p:spPr>
          <a:xfrm>
            <a:off x="11468100" y="914400"/>
            <a:ext cx="723900" cy="5943600"/>
          </a:xfrm>
          <a:prstGeom prst="rect">
            <a:avLst/>
          </a:prstGeom>
          <a:solidFill>
            <a:srgbClr val="6DCFF6"/>
          </a:solidFill>
          <a:ln w="0">
            <a:solidFill>
              <a:srgbClr val="6DCFF6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Top accent">
            <a:extLst>
              <a:ext uri="{FF2B5EF4-FFF2-40B4-BE49-F238E27FC236}">
                <a16:creationId xmlns:a16="http://schemas.microsoft.com/office/drawing/2014/main" id="{18D0BF6D-6BBE-0393-2515-292485C79922}"/>
              </a:ext>
            </a:extLst>
          </p:cNvPr>
          <p:cNvSpPr>
            <a:spLocks noGrp="1"/>
          </p:cNvSpPr>
          <p:nvPr/>
        </p:nvSpPr>
        <p:spPr>
          <a:xfrm>
            <a:off x="-1" y="857250"/>
            <a:ext cx="12192001" cy="57150"/>
          </a:xfrm>
          <a:prstGeom prst="rect">
            <a:avLst/>
          </a:prstGeom>
          <a:solidFill>
            <a:srgbClr val="006DB8"/>
          </a:solidFill>
          <a:ln w="0">
            <a:solidFill>
              <a:srgbClr val="006DB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31620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6CBAF-F30E-19FD-7427-082E35F20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op edge">
            <a:extLst>
              <a:ext uri="{FF2B5EF4-FFF2-40B4-BE49-F238E27FC236}">
                <a16:creationId xmlns:a16="http://schemas.microsoft.com/office/drawing/2014/main" id="{F9F7325C-613F-A2F2-A59B-C0C451EF396C}"/>
              </a:ext>
            </a:extLst>
          </p:cNvPr>
          <p:cNvSpPr>
            <a:spLocks noGrp="1"/>
          </p:cNvSpPr>
          <p:nvPr/>
        </p:nvSpPr>
        <p:spPr>
          <a:xfrm>
            <a:off x="0" y="-57149"/>
            <a:ext cx="12192000" cy="914400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05BF22FD-8518-BA22-D0A8-033D3693FD91}"/>
              </a:ext>
            </a:extLst>
          </p:cNvPr>
          <p:cNvSpPr>
            <a:spLocks noGrp="1"/>
          </p:cNvSpPr>
          <p:nvPr/>
        </p:nvSpPr>
        <p:spPr>
          <a:xfrm>
            <a:off x="0" y="172692"/>
            <a:ext cx="11468100" cy="530915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 wrap="square" lIns="533400" tIns="0" rIns="266700" bIns="0" anchor="ctr">
            <a:spAutoFit/>
          </a:bodyPr>
          <a:lstStyle/>
          <a:p>
            <a:pPr>
              <a:defRPr sz="34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lang="en-US" sz="34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What you see on your phone</a:t>
            </a:r>
          </a:p>
        </p:txBody>
      </p:sp>
      <p:sp>
        <p:nvSpPr>
          <p:cNvPr id="9" name="Side banner">
            <a:extLst>
              <a:ext uri="{FF2B5EF4-FFF2-40B4-BE49-F238E27FC236}">
                <a16:creationId xmlns:a16="http://schemas.microsoft.com/office/drawing/2014/main" id="{FD3CBC18-931A-3B53-5EFC-0235036E1378}"/>
              </a:ext>
            </a:extLst>
          </p:cNvPr>
          <p:cNvSpPr>
            <a:spLocks noGrp="1"/>
          </p:cNvSpPr>
          <p:nvPr/>
        </p:nvSpPr>
        <p:spPr>
          <a:xfrm>
            <a:off x="11468100" y="914400"/>
            <a:ext cx="723900" cy="5943600"/>
          </a:xfrm>
          <a:prstGeom prst="rect">
            <a:avLst/>
          </a:prstGeom>
          <a:solidFill>
            <a:srgbClr val="6DCFF6"/>
          </a:solidFill>
          <a:ln w="0">
            <a:solidFill>
              <a:srgbClr val="6DCFF6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Top accent">
            <a:extLst>
              <a:ext uri="{FF2B5EF4-FFF2-40B4-BE49-F238E27FC236}">
                <a16:creationId xmlns:a16="http://schemas.microsoft.com/office/drawing/2014/main" id="{42B411BE-B678-F710-AF64-1BA2E1367D9D}"/>
              </a:ext>
            </a:extLst>
          </p:cNvPr>
          <p:cNvSpPr>
            <a:spLocks noGrp="1"/>
          </p:cNvSpPr>
          <p:nvPr/>
        </p:nvSpPr>
        <p:spPr>
          <a:xfrm>
            <a:off x="-1" y="857250"/>
            <a:ext cx="12192001" cy="57150"/>
          </a:xfrm>
          <a:prstGeom prst="rect">
            <a:avLst/>
          </a:prstGeom>
          <a:solidFill>
            <a:srgbClr val="006DB8"/>
          </a:solidFill>
          <a:ln w="0">
            <a:solidFill>
              <a:srgbClr val="006DB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pic>
        <p:nvPicPr>
          <p:cNvPr id="5" name="Picture 4" descr="A helicopter flying in the sky&#10;&#10;Description automatically generated">
            <a:extLst>
              <a:ext uri="{FF2B5EF4-FFF2-40B4-BE49-F238E27FC236}">
                <a16:creationId xmlns:a16="http://schemas.microsoft.com/office/drawing/2014/main" id="{CCD9B9A2-5FD0-5173-9B65-5ECFA787D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198" y="1433448"/>
            <a:ext cx="9519704" cy="448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45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5FF7D-79CA-BFBB-3498-CE6E89C57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op edge">
            <a:extLst>
              <a:ext uri="{FF2B5EF4-FFF2-40B4-BE49-F238E27FC236}">
                <a16:creationId xmlns:a16="http://schemas.microsoft.com/office/drawing/2014/main" id="{DEA69E85-F680-2B54-4D06-8099947DEAFE}"/>
              </a:ext>
            </a:extLst>
          </p:cNvPr>
          <p:cNvSpPr>
            <a:spLocks noGrp="1"/>
          </p:cNvSpPr>
          <p:nvPr/>
        </p:nvSpPr>
        <p:spPr>
          <a:xfrm>
            <a:off x="0" y="-57149"/>
            <a:ext cx="12192000" cy="914400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42505835-3AE0-A372-D9DA-52B28F9C6F92}"/>
              </a:ext>
            </a:extLst>
          </p:cNvPr>
          <p:cNvSpPr>
            <a:spLocks noGrp="1"/>
          </p:cNvSpPr>
          <p:nvPr/>
        </p:nvSpPr>
        <p:spPr>
          <a:xfrm>
            <a:off x="0" y="172692"/>
            <a:ext cx="11468100" cy="530915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 wrap="square" lIns="533400" tIns="0" rIns="266700" bIns="0" anchor="ctr">
            <a:spAutoFit/>
          </a:bodyPr>
          <a:lstStyle/>
          <a:p>
            <a:pPr>
              <a:defRPr sz="34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lang="en-US" sz="34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When additional info comes in</a:t>
            </a:r>
          </a:p>
        </p:txBody>
      </p:sp>
      <p:sp>
        <p:nvSpPr>
          <p:cNvPr id="9" name="Side banner">
            <a:extLst>
              <a:ext uri="{FF2B5EF4-FFF2-40B4-BE49-F238E27FC236}">
                <a16:creationId xmlns:a16="http://schemas.microsoft.com/office/drawing/2014/main" id="{4B7E7DCF-3527-7180-B00E-BFEF5E24804B}"/>
              </a:ext>
            </a:extLst>
          </p:cNvPr>
          <p:cNvSpPr>
            <a:spLocks noGrp="1"/>
          </p:cNvSpPr>
          <p:nvPr/>
        </p:nvSpPr>
        <p:spPr>
          <a:xfrm>
            <a:off x="11468100" y="914400"/>
            <a:ext cx="723900" cy="5943600"/>
          </a:xfrm>
          <a:prstGeom prst="rect">
            <a:avLst/>
          </a:prstGeom>
          <a:solidFill>
            <a:srgbClr val="6DCFF6"/>
          </a:solidFill>
          <a:ln w="0">
            <a:solidFill>
              <a:srgbClr val="6DCFF6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Top accent">
            <a:extLst>
              <a:ext uri="{FF2B5EF4-FFF2-40B4-BE49-F238E27FC236}">
                <a16:creationId xmlns:a16="http://schemas.microsoft.com/office/drawing/2014/main" id="{D455FCB0-0F29-48DD-E2A0-71AFD5F296F5}"/>
              </a:ext>
            </a:extLst>
          </p:cNvPr>
          <p:cNvSpPr>
            <a:spLocks noGrp="1"/>
          </p:cNvSpPr>
          <p:nvPr/>
        </p:nvSpPr>
        <p:spPr>
          <a:xfrm>
            <a:off x="-1" y="857250"/>
            <a:ext cx="12192001" cy="57150"/>
          </a:xfrm>
          <a:prstGeom prst="rect">
            <a:avLst/>
          </a:prstGeom>
          <a:solidFill>
            <a:srgbClr val="006DB8"/>
          </a:solidFill>
          <a:ln w="0">
            <a:solidFill>
              <a:srgbClr val="006DB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pic>
        <p:nvPicPr>
          <p:cNvPr id="5" name="Picture 4" descr="A screenshot of a missing person&#10;&#10;Description automatically generated">
            <a:extLst>
              <a:ext uri="{FF2B5EF4-FFF2-40B4-BE49-F238E27FC236}">
                <a16:creationId xmlns:a16="http://schemas.microsoft.com/office/drawing/2014/main" id="{E52BE8E0-E4A2-A52A-FADA-3666EC17C7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761"/>
          <a:stretch>
            <a:fillRect/>
          </a:stretch>
        </p:blipFill>
        <p:spPr>
          <a:xfrm>
            <a:off x="4171950" y="1060008"/>
            <a:ext cx="3810000" cy="5645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438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9DEFF-7B5B-10CD-D27C-6F2BA0802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edge">
            <a:extLst>
              <a:ext uri="{FF2B5EF4-FFF2-40B4-BE49-F238E27FC236}">
                <a16:creationId xmlns:a16="http://schemas.microsoft.com/office/drawing/2014/main" id="{120921BD-E2A9-5F05-D21C-DD0798496BD7}"/>
              </a:ext>
            </a:extLst>
          </p:cNvPr>
          <p:cNvSpPr>
            <a:spLocks noGrp="1"/>
          </p:cNvSpPr>
          <p:nvPr/>
        </p:nvSpPr>
        <p:spPr>
          <a:xfrm>
            <a:off x="0" y="-57149"/>
            <a:ext cx="12192000" cy="914400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AA6E4A-01B8-183E-5B61-00E41ED75019}"/>
              </a:ext>
            </a:extLst>
          </p:cNvPr>
          <p:cNvSpPr>
            <a:spLocks noGrp="1"/>
          </p:cNvSpPr>
          <p:nvPr/>
        </p:nvSpPr>
        <p:spPr>
          <a:xfrm>
            <a:off x="0" y="172692"/>
            <a:ext cx="11468100" cy="530915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 wrap="square" lIns="533400" tIns="0" rIns="266700" bIns="0" anchor="ctr">
            <a:spAutoFit/>
          </a:bodyPr>
          <a:lstStyle/>
          <a:p>
            <a:pPr>
              <a:defRPr sz="34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lang="en-AU" sz="34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What is the State Operations Centre (SOC)</a:t>
            </a:r>
            <a:endParaRPr sz="3450" b="1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Side banner">
            <a:extLst>
              <a:ext uri="{FF2B5EF4-FFF2-40B4-BE49-F238E27FC236}">
                <a16:creationId xmlns:a16="http://schemas.microsoft.com/office/drawing/2014/main" id="{9DB4E018-4B50-86E4-A555-38332135B87C}"/>
              </a:ext>
            </a:extLst>
          </p:cNvPr>
          <p:cNvSpPr>
            <a:spLocks noGrp="1"/>
          </p:cNvSpPr>
          <p:nvPr/>
        </p:nvSpPr>
        <p:spPr>
          <a:xfrm>
            <a:off x="11468100" y="914400"/>
            <a:ext cx="723900" cy="5943600"/>
          </a:xfrm>
          <a:prstGeom prst="rect">
            <a:avLst/>
          </a:prstGeom>
          <a:solidFill>
            <a:srgbClr val="6DCFF6"/>
          </a:solidFill>
          <a:ln w="0">
            <a:solidFill>
              <a:srgbClr val="6DCFF6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op accent">
            <a:extLst>
              <a:ext uri="{FF2B5EF4-FFF2-40B4-BE49-F238E27FC236}">
                <a16:creationId xmlns:a16="http://schemas.microsoft.com/office/drawing/2014/main" id="{06094407-9BA6-239D-1421-B40918C48C3E}"/>
              </a:ext>
            </a:extLst>
          </p:cNvPr>
          <p:cNvSpPr>
            <a:spLocks noGrp="1"/>
          </p:cNvSpPr>
          <p:nvPr/>
        </p:nvSpPr>
        <p:spPr>
          <a:xfrm>
            <a:off x="-1" y="857250"/>
            <a:ext cx="12192001" cy="57150"/>
          </a:xfrm>
          <a:prstGeom prst="rect">
            <a:avLst/>
          </a:prstGeom>
          <a:solidFill>
            <a:srgbClr val="006DB8"/>
          </a:solidFill>
          <a:ln w="0">
            <a:solidFill>
              <a:srgbClr val="006DB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66EB200D-EB00-6A52-D063-44FC6019D31C}"/>
              </a:ext>
            </a:extLst>
          </p:cNvPr>
          <p:cNvSpPr>
            <a:spLocks noGrp="1"/>
          </p:cNvSpPr>
          <p:nvPr/>
        </p:nvSpPr>
        <p:spPr>
          <a:xfrm>
            <a:off x="604837" y="1263728"/>
            <a:ext cx="10258425" cy="43305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342908" indent="-342900">
              <a:lnSpc>
                <a:spcPct val="118000"/>
              </a:lnSpc>
              <a:buFontTx/>
              <a:buChar char="-"/>
              <a:defRPr sz="2100">
                <a:solidFill>
                  <a:srgbClr val="202B33"/>
                </a:solidFill>
                <a:latin typeface="Calibri"/>
                <a:ea typeface="Calibri"/>
                <a:cs typeface="Calibri"/>
              </a:defRPr>
            </a:pPr>
            <a:r>
              <a:rPr lang="en-AU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/>
                <a:ea typeface="Calibri"/>
                <a:cs typeface="Calibri"/>
              </a:rPr>
              <a:t>Central hub for SLSNSW emergency communications, coordination &amp; operational support.</a:t>
            </a:r>
          </a:p>
          <a:p>
            <a:pPr marL="342908" indent="-342900">
              <a:lnSpc>
                <a:spcPct val="118000"/>
              </a:lnSpc>
              <a:buFontTx/>
              <a:buChar char="-"/>
              <a:defRPr sz="2100">
                <a:solidFill>
                  <a:srgbClr val="202B33"/>
                </a:solidFill>
                <a:latin typeface="Calibri"/>
                <a:ea typeface="Calibri"/>
                <a:cs typeface="Calibri"/>
              </a:defRPr>
            </a:pPr>
            <a:endParaRPr lang="en-AU" sz="2400">
              <a:solidFill>
                <a:schemeClr val="tx2">
                  <a:lumMod val="90000"/>
                  <a:lumOff val="10000"/>
                </a:schemeClr>
              </a:solidFill>
              <a:latin typeface="Calibri"/>
              <a:ea typeface="Calibri"/>
              <a:cs typeface="Calibri"/>
            </a:endParaRPr>
          </a:p>
          <a:p>
            <a:pPr marL="342908" indent="-342900">
              <a:lnSpc>
                <a:spcPct val="118000"/>
              </a:lnSpc>
              <a:buFontTx/>
              <a:buChar char="-"/>
              <a:defRPr sz="2100">
                <a:solidFill>
                  <a:srgbClr val="202B33"/>
                </a:solidFill>
                <a:latin typeface="Calibri"/>
                <a:ea typeface="Calibri"/>
                <a:cs typeface="Calibri"/>
              </a:defRPr>
            </a:pPr>
            <a:r>
              <a:rPr lang="en-AU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/>
                <a:ea typeface="Calibri"/>
                <a:cs typeface="Calibri"/>
              </a:rPr>
              <a:t>Coordinates resources to get the right response to the right place</a:t>
            </a:r>
          </a:p>
          <a:p>
            <a:pPr marL="342908" indent="-342900">
              <a:lnSpc>
                <a:spcPct val="118000"/>
              </a:lnSpc>
              <a:buFontTx/>
              <a:buChar char="-"/>
              <a:defRPr sz="2100">
                <a:solidFill>
                  <a:srgbClr val="202B33"/>
                </a:solidFill>
                <a:latin typeface="Calibri"/>
                <a:ea typeface="Calibri"/>
                <a:cs typeface="Calibri"/>
              </a:defRPr>
            </a:pPr>
            <a:endParaRPr lang="en-AU" sz="2400">
              <a:solidFill>
                <a:schemeClr val="tx2">
                  <a:lumMod val="90000"/>
                  <a:lumOff val="10000"/>
                </a:schemeClr>
              </a:solidFill>
              <a:latin typeface="Calibri"/>
              <a:ea typeface="Calibri"/>
              <a:cs typeface="Calibri"/>
            </a:endParaRPr>
          </a:p>
          <a:p>
            <a:pPr marL="342908" indent="-342900">
              <a:lnSpc>
                <a:spcPct val="118000"/>
              </a:lnSpc>
              <a:buFontTx/>
              <a:buChar char="-"/>
              <a:defRPr sz="2100">
                <a:solidFill>
                  <a:srgbClr val="202B33"/>
                </a:solidFill>
                <a:latin typeface="Calibri"/>
                <a:ea typeface="Calibri"/>
                <a:cs typeface="Calibri"/>
              </a:defRPr>
            </a:pPr>
            <a:r>
              <a:rPr lang="en-AU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/>
                <a:ea typeface="Calibri"/>
                <a:cs typeface="Calibri"/>
              </a:rPr>
              <a:t>Maintains the operational picture, tracking incidents, resources &amp; critical information as situations develop &amp; report back to Police.</a:t>
            </a:r>
          </a:p>
          <a:p>
            <a:pPr marL="342908" indent="-342900">
              <a:lnSpc>
                <a:spcPct val="118000"/>
              </a:lnSpc>
              <a:buFontTx/>
              <a:buChar char="-"/>
              <a:defRPr sz="2100">
                <a:solidFill>
                  <a:srgbClr val="202B33"/>
                </a:solidFill>
                <a:latin typeface="Calibri"/>
                <a:ea typeface="Calibri"/>
                <a:cs typeface="Calibri"/>
              </a:defRPr>
            </a:pPr>
            <a:endParaRPr lang="en-AU" sz="2400">
              <a:solidFill>
                <a:schemeClr val="tx2">
                  <a:lumMod val="90000"/>
                  <a:lumOff val="10000"/>
                </a:schemeClr>
              </a:solidFill>
              <a:latin typeface="Calibri"/>
              <a:ea typeface="Calibri"/>
              <a:cs typeface="Calibri"/>
            </a:endParaRPr>
          </a:p>
          <a:p>
            <a:pPr marL="342908" indent="-342900">
              <a:lnSpc>
                <a:spcPct val="118000"/>
              </a:lnSpc>
              <a:buFontTx/>
              <a:buChar char="-"/>
              <a:defRPr sz="2100">
                <a:solidFill>
                  <a:srgbClr val="202B33"/>
                </a:solidFill>
                <a:latin typeface="Calibri"/>
                <a:ea typeface="Calibri"/>
                <a:cs typeface="Calibri"/>
              </a:defRPr>
            </a:pPr>
            <a:r>
              <a:rPr lang="en-AU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/>
                <a:ea typeface="Calibri"/>
                <a:cs typeface="Calibri"/>
              </a:rPr>
              <a:t>Supports frontline teams before, during &amp; after incidents, including escalation, coordination &amp; incident reporting.</a:t>
            </a:r>
          </a:p>
        </p:txBody>
      </p:sp>
    </p:spTree>
    <p:extLst>
      <p:ext uri="{BB962C8B-B14F-4D97-AF65-F5344CB8AC3E}">
        <p14:creationId xmlns:p14="http://schemas.microsoft.com/office/powerpoint/2010/main" val="3474710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6F81A-EA99-11E5-42E3-485232872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edge">
            <a:extLst>
              <a:ext uri="{FF2B5EF4-FFF2-40B4-BE49-F238E27FC236}">
                <a16:creationId xmlns:a16="http://schemas.microsoft.com/office/drawing/2014/main" id="{E832CFD9-AC0F-63CD-48FD-6C3668CA3AD3}"/>
              </a:ext>
            </a:extLst>
          </p:cNvPr>
          <p:cNvSpPr>
            <a:spLocks noGrp="1"/>
          </p:cNvSpPr>
          <p:nvPr/>
        </p:nvSpPr>
        <p:spPr>
          <a:xfrm>
            <a:off x="0" y="-57149"/>
            <a:ext cx="12192000" cy="914400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0FA3D6-3573-5CC4-6A4D-7F5E68D582CC}"/>
              </a:ext>
            </a:extLst>
          </p:cNvPr>
          <p:cNvSpPr>
            <a:spLocks noGrp="1"/>
          </p:cNvSpPr>
          <p:nvPr/>
        </p:nvSpPr>
        <p:spPr>
          <a:xfrm>
            <a:off x="0" y="172692"/>
            <a:ext cx="11468100" cy="530915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 wrap="square" lIns="533400" tIns="0" rIns="266700" bIns="0" anchor="ctr">
            <a:spAutoFit/>
          </a:bodyPr>
          <a:lstStyle/>
          <a:p>
            <a:pPr>
              <a:defRPr sz="34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lang="en-AU" sz="34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What is </a:t>
            </a:r>
            <a:r>
              <a:rPr lang="en-AU" sz="3450" b="1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SurfCom</a:t>
            </a:r>
            <a:r>
              <a:rPr lang="en-AU" sz="34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? </a:t>
            </a:r>
            <a:endParaRPr sz="3450" b="1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Side banner">
            <a:extLst>
              <a:ext uri="{FF2B5EF4-FFF2-40B4-BE49-F238E27FC236}">
                <a16:creationId xmlns:a16="http://schemas.microsoft.com/office/drawing/2014/main" id="{57D1F6EA-284D-7F2B-6586-436999C7B82D}"/>
              </a:ext>
            </a:extLst>
          </p:cNvPr>
          <p:cNvSpPr>
            <a:spLocks noGrp="1"/>
          </p:cNvSpPr>
          <p:nvPr/>
        </p:nvSpPr>
        <p:spPr>
          <a:xfrm>
            <a:off x="11468100" y="914400"/>
            <a:ext cx="723900" cy="5943600"/>
          </a:xfrm>
          <a:prstGeom prst="rect">
            <a:avLst/>
          </a:prstGeom>
          <a:solidFill>
            <a:srgbClr val="6DCFF6"/>
          </a:solidFill>
          <a:ln w="0">
            <a:solidFill>
              <a:srgbClr val="6DCFF6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op accent">
            <a:extLst>
              <a:ext uri="{FF2B5EF4-FFF2-40B4-BE49-F238E27FC236}">
                <a16:creationId xmlns:a16="http://schemas.microsoft.com/office/drawing/2014/main" id="{F2341CB6-F7DC-DF72-AA57-184730A73FC4}"/>
              </a:ext>
            </a:extLst>
          </p:cNvPr>
          <p:cNvSpPr>
            <a:spLocks noGrp="1"/>
          </p:cNvSpPr>
          <p:nvPr/>
        </p:nvSpPr>
        <p:spPr>
          <a:xfrm>
            <a:off x="-1" y="857250"/>
            <a:ext cx="12192001" cy="57150"/>
          </a:xfrm>
          <a:prstGeom prst="rect">
            <a:avLst/>
          </a:prstGeom>
          <a:solidFill>
            <a:srgbClr val="006DB8"/>
          </a:solidFill>
          <a:ln w="0">
            <a:solidFill>
              <a:srgbClr val="006DB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E414729E-F952-A958-07DA-F4122744BCFF}"/>
              </a:ext>
            </a:extLst>
          </p:cNvPr>
          <p:cNvSpPr>
            <a:spLocks noGrp="1"/>
          </p:cNvSpPr>
          <p:nvPr/>
        </p:nvSpPr>
        <p:spPr>
          <a:xfrm>
            <a:off x="6538913" y="2789113"/>
            <a:ext cx="4676772" cy="127977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8">
              <a:lnSpc>
                <a:spcPct val="118000"/>
              </a:lnSpc>
              <a:defRPr sz="2100">
                <a:solidFill>
                  <a:srgbClr val="202B33"/>
                </a:solidFill>
                <a:latin typeface="Calibri"/>
                <a:ea typeface="Calibri"/>
                <a:cs typeface="Calibri"/>
              </a:defRPr>
            </a:pPr>
            <a:r>
              <a:rPr lang="en-AU" sz="2400" err="1">
                <a:solidFill>
                  <a:schemeClr val="tx2">
                    <a:lumMod val="90000"/>
                    <a:lumOff val="10000"/>
                  </a:schemeClr>
                </a:solidFill>
                <a:latin typeface="Calibri"/>
                <a:ea typeface="Calibri"/>
                <a:cs typeface="Calibri"/>
              </a:rPr>
              <a:t>Surfcom</a:t>
            </a:r>
            <a:r>
              <a:rPr lang="en-AU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/>
                <a:ea typeface="Calibri"/>
                <a:cs typeface="Calibri"/>
              </a:rPr>
              <a:t> is our operational call sign &amp; the function that receives emergency calls &amp; coordinates responses.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0C2226-7078-1577-285D-4D9634E844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764" t="14422" r="8197" b="-137"/>
          <a:stretch>
            <a:fillRect/>
          </a:stretch>
        </p:blipFill>
        <p:spPr>
          <a:xfrm>
            <a:off x="-1" y="923923"/>
            <a:ext cx="6096001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9332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28245-12CB-25C3-D801-9E47474C2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edge">
            <a:extLst>
              <a:ext uri="{FF2B5EF4-FFF2-40B4-BE49-F238E27FC236}">
                <a16:creationId xmlns:a16="http://schemas.microsoft.com/office/drawing/2014/main" id="{04666A38-C33A-2AD9-C3F0-90D313833A70}"/>
              </a:ext>
            </a:extLst>
          </p:cNvPr>
          <p:cNvSpPr>
            <a:spLocks noGrp="1"/>
          </p:cNvSpPr>
          <p:nvPr/>
        </p:nvSpPr>
        <p:spPr>
          <a:xfrm>
            <a:off x="0" y="-57149"/>
            <a:ext cx="12192000" cy="914400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4EACE8-E425-BA44-A791-02142D64F7F5}"/>
              </a:ext>
            </a:extLst>
          </p:cNvPr>
          <p:cNvSpPr>
            <a:spLocks noGrp="1"/>
          </p:cNvSpPr>
          <p:nvPr/>
        </p:nvSpPr>
        <p:spPr>
          <a:xfrm>
            <a:off x="0" y="172692"/>
            <a:ext cx="11468100" cy="530915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 wrap="square" lIns="533400" tIns="0" rIns="266700" bIns="0" anchor="ctr">
            <a:spAutoFit/>
          </a:bodyPr>
          <a:lstStyle/>
          <a:p>
            <a:pPr>
              <a:defRPr sz="34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lang="en-AU" sz="34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SOC – what it looks like &amp; tools available</a:t>
            </a:r>
            <a:endParaRPr sz="3450" b="1">
              <a:highlight>
                <a:srgbClr val="FFFF00"/>
              </a:highlight>
              <a:latin typeface="Calibri"/>
              <a:ea typeface="Calibri"/>
              <a:cs typeface="Calibri"/>
            </a:endParaRPr>
          </a:p>
        </p:txBody>
      </p:sp>
      <p:sp>
        <p:nvSpPr>
          <p:cNvPr id="21" name="Top accent">
            <a:extLst>
              <a:ext uri="{FF2B5EF4-FFF2-40B4-BE49-F238E27FC236}">
                <a16:creationId xmlns:a16="http://schemas.microsoft.com/office/drawing/2014/main" id="{AC0557D3-27DE-7DAB-16CD-C86158CB198F}"/>
              </a:ext>
            </a:extLst>
          </p:cNvPr>
          <p:cNvSpPr>
            <a:spLocks noGrp="1"/>
          </p:cNvSpPr>
          <p:nvPr/>
        </p:nvSpPr>
        <p:spPr>
          <a:xfrm>
            <a:off x="-1" y="857250"/>
            <a:ext cx="12192001" cy="57150"/>
          </a:xfrm>
          <a:prstGeom prst="rect">
            <a:avLst/>
          </a:prstGeom>
          <a:solidFill>
            <a:srgbClr val="006DB8"/>
          </a:solidFill>
          <a:ln w="0">
            <a:solidFill>
              <a:srgbClr val="006DB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2BE407F-2BB9-D71F-31E6-77FEBF1579F6}"/>
              </a:ext>
            </a:extLst>
          </p:cNvPr>
          <p:cNvGrpSpPr/>
          <p:nvPr/>
        </p:nvGrpSpPr>
        <p:grpSpPr>
          <a:xfrm>
            <a:off x="5305751" y="1768061"/>
            <a:ext cx="6886249" cy="4298534"/>
            <a:chOff x="5580833" y="3137836"/>
            <a:chExt cx="5891702" cy="3720164"/>
          </a:xfrm>
        </p:grpSpPr>
        <p:pic>
          <p:nvPicPr>
            <p:cNvPr id="4" name="Picture 3" descr="People sitting at computers&#10;&#10;AI-generated content may be incorrect.">
              <a:extLst>
                <a:ext uri="{FF2B5EF4-FFF2-40B4-BE49-F238E27FC236}">
                  <a16:creationId xmlns:a16="http://schemas.microsoft.com/office/drawing/2014/main" id="{FF5C977E-91FD-BD08-3D86-19C18DEA9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2726" t="21354" r="7877" b="740"/>
            <a:stretch>
              <a:fillRect/>
            </a:stretch>
          </p:blipFill>
          <p:spPr>
            <a:xfrm>
              <a:off x="5580833" y="3137836"/>
              <a:ext cx="5891702" cy="3720164"/>
            </a:xfrm>
            <a:prstGeom prst="rect">
              <a:avLst/>
            </a:prstGeom>
          </p:spPr>
        </p:pic>
        <p:pic>
          <p:nvPicPr>
            <p:cNvPr id="5" name="Graphic 4" descr="Badge 1 with solid fill">
              <a:extLst>
                <a:ext uri="{FF2B5EF4-FFF2-40B4-BE49-F238E27FC236}">
                  <a16:creationId xmlns:a16="http://schemas.microsoft.com/office/drawing/2014/main" id="{2B3C241E-8826-EADB-827D-05FAD4C1104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604125" y="5111727"/>
              <a:ext cx="266723" cy="266723"/>
            </a:xfrm>
            <a:prstGeom prst="rect">
              <a:avLst/>
            </a:prstGeom>
          </p:spPr>
        </p:pic>
        <p:pic>
          <p:nvPicPr>
            <p:cNvPr id="6" name="Graphic 8" descr="Badge with solid fill">
              <a:extLst>
                <a:ext uri="{FF2B5EF4-FFF2-40B4-BE49-F238E27FC236}">
                  <a16:creationId xmlns:a16="http://schemas.microsoft.com/office/drawing/2014/main" id="{E0391876-C9A0-AAA5-35F9-B97EE2D0452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681798" y="4560864"/>
              <a:ext cx="266723" cy="266723"/>
            </a:xfrm>
            <a:prstGeom prst="rect">
              <a:avLst/>
            </a:prstGeom>
          </p:spPr>
        </p:pic>
        <p:pic>
          <p:nvPicPr>
            <p:cNvPr id="8" name="Graphic 10" descr="Badge 3 with solid fill">
              <a:extLst>
                <a:ext uri="{FF2B5EF4-FFF2-40B4-BE49-F238E27FC236}">
                  <a16:creationId xmlns:a16="http://schemas.microsoft.com/office/drawing/2014/main" id="{6A2DA4D1-82F9-37E9-59C5-C1CD6298D41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604125" y="4560863"/>
              <a:ext cx="266724" cy="266724"/>
            </a:xfrm>
            <a:prstGeom prst="rect">
              <a:avLst/>
            </a:prstGeom>
          </p:spPr>
        </p:pic>
        <p:pic>
          <p:nvPicPr>
            <p:cNvPr id="9" name="Graphic 12" descr="Badge 4 with solid fill">
              <a:extLst>
                <a:ext uri="{FF2B5EF4-FFF2-40B4-BE49-F238E27FC236}">
                  <a16:creationId xmlns:a16="http://schemas.microsoft.com/office/drawing/2014/main" id="{B1EF8F63-6188-1A11-E309-DB7688829F8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523422" y="4560863"/>
              <a:ext cx="266724" cy="266724"/>
            </a:xfrm>
            <a:prstGeom prst="rect">
              <a:avLst/>
            </a:prstGeom>
          </p:spPr>
        </p:pic>
        <p:pic>
          <p:nvPicPr>
            <p:cNvPr id="11" name="Graphic 14" descr="Badge 5 with solid fill">
              <a:extLst>
                <a:ext uri="{FF2B5EF4-FFF2-40B4-BE49-F238E27FC236}">
                  <a16:creationId xmlns:a16="http://schemas.microsoft.com/office/drawing/2014/main" id="{6150107D-E169-1D8D-7A7D-BE6CA2B918B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812043" y="4733902"/>
              <a:ext cx="266723" cy="266723"/>
            </a:xfrm>
            <a:prstGeom prst="rect">
              <a:avLst/>
            </a:prstGeom>
          </p:spPr>
        </p:pic>
        <p:pic>
          <p:nvPicPr>
            <p:cNvPr id="12" name="Graphic 16" descr="Badge 6 with solid fill">
              <a:extLst>
                <a:ext uri="{FF2B5EF4-FFF2-40B4-BE49-F238E27FC236}">
                  <a16:creationId xmlns:a16="http://schemas.microsoft.com/office/drawing/2014/main" id="{A1D0A382-E574-CFAE-7EF0-253BB2B0C52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874148" y="5378450"/>
              <a:ext cx="266724" cy="266724"/>
            </a:xfrm>
            <a:prstGeom prst="rect">
              <a:avLst/>
            </a:prstGeom>
          </p:spPr>
        </p:pic>
        <p:pic>
          <p:nvPicPr>
            <p:cNvPr id="13" name="Graphic 18" descr="Badge 7 with solid fill">
              <a:extLst>
                <a:ext uri="{FF2B5EF4-FFF2-40B4-BE49-F238E27FC236}">
                  <a16:creationId xmlns:a16="http://schemas.microsoft.com/office/drawing/2014/main" id="{ABF6A6BA-E1EE-312D-E89D-A30C56528D8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740787" y="3778283"/>
              <a:ext cx="266722" cy="266722"/>
            </a:xfrm>
            <a:prstGeom prst="rect">
              <a:avLst/>
            </a:prstGeom>
          </p:spPr>
        </p:pic>
        <p:pic>
          <p:nvPicPr>
            <p:cNvPr id="14" name="Graphic 20" descr="Badge 8 with solid fill">
              <a:extLst>
                <a:ext uri="{FF2B5EF4-FFF2-40B4-BE49-F238E27FC236}">
                  <a16:creationId xmlns:a16="http://schemas.microsoft.com/office/drawing/2014/main" id="{00E55698-FC37-D3D3-5DD7-A12821FF602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790146" y="3511560"/>
              <a:ext cx="266723" cy="266723"/>
            </a:xfrm>
            <a:prstGeom prst="rect">
              <a:avLst/>
            </a:prstGeom>
          </p:spPr>
        </p:pic>
        <p:pic>
          <p:nvPicPr>
            <p:cNvPr id="15" name="Graphic 22" descr="Badge 9 with solid fill">
              <a:extLst>
                <a:ext uri="{FF2B5EF4-FFF2-40B4-BE49-F238E27FC236}">
                  <a16:creationId xmlns:a16="http://schemas.microsoft.com/office/drawing/2014/main" id="{DA6FA165-0867-B7BB-A0B5-A5523BE8C36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283361" y="3642184"/>
              <a:ext cx="268091" cy="268091"/>
            </a:xfrm>
            <a:prstGeom prst="rect">
              <a:avLst/>
            </a:prstGeom>
          </p:spPr>
        </p:pic>
        <p:pic>
          <p:nvPicPr>
            <p:cNvPr id="16" name="Graphic 24" descr="Badge 10 with solid fill">
              <a:extLst>
                <a:ext uri="{FF2B5EF4-FFF2-40B4-BE49-F238E27FC236}">
                  <a16:creationId xmlns:a16="http://schemas.microsoft.com/office/drawing/2014/main" id="{476AC3D4-8F75-7B5A-1D81-0E1D6B0EE8D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0883783" y="3429000"/>
              <a:ext cx="266723" cy="266723"/>
            </a:xfrm>
            <a:prstGeom prst="rect">
              <a:avLst/>
            </a:prstGeom>
          </p:spPr>
        </p:pic>
      </p:grpSp>
      <p:sp>
        <p:nvSpPr>
          <p:cNvPr id="17" name="TextBox 5">
            <a:extLst>
              <a:ext uri="{FF2B5EF4-FFF2-40B4-BE49-F238E27FC236}">
                <a16:creationId xmlns:a16="http://schemas.microsoft.com/office/drawing/2014/main" id="{A586A249-8013-5C1C-C479-0F137A6E0A86}"/>
              </a:ext>
            </a:extLst>
          </p:cNvPr>
          <p:cNvSpPr txBox="1"/>
          <p:nvPr/>
        </p:nvSpPr>
        <p:spPr>
          <a:xfrm>
            <a:off x="419558" y="1255283"/>
            <a:ext cx="4731692" cy="480131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2200" b="1">
                <a:solidFill>
                  <a:srgbClr val="215F9A"/>
                </a:solidFill>
                <a:latin typeface="Calibri"/>
                <a:ea typeface="Calibri"/>
                <a:cs typeface="Calibri"/>
              </a:defRPr>
            </a:pPr>
            <a:r>
              <a:rPr lang="en-US" sz="2400" b="1">
                <a:solidFill>
                  <a:srgbClr val="215F9A"/>
                </a:solidFill>
                <a:latin typeface="Calibri"/>
                <a:ea typeface="Calibri"/>
                <a:cs typeface="Calibri"/>
              </a:rPr>
              <a:t>What's on the screens?</a:t>
            </a:r>
          </a:p>
          <a:p>
            <a:pPr>
              <a:defRPr sz="2200" b="1">
                <a:solidFill>
                  <a:srgbClr val="215F9A"/>
                </a:solidFill>
                <a:latin typeface="Calibri"/>
                <a:ea typeface="Calibri"/>
                <a:cs typeface="Calibri"/>
              </a:defRPr>
            </a:pPr>
            <a:endParaRPr lang="en-US" sz="2400" b="1">
              <a:solidFill>
                <a:srgbClr val="215F9A"/>
              </a:solidFill>
              <a:latin typeface="Calibri"/>
              <a:ea typeface="Calibri"/>
              <a:cs typeface="Calibri"/>
            </a:endParaRPr>
          </a:p>
          <a:p>
            <a:pPr marL="623888" indent="-623888">
              <a:buAutoNum type="arabicPeriod"/>
            </a:pPr>
            <a:r>
              <a:rPr lang="en-US" sz="2400" err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Omnicore</a:t>
            </a: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State Radio System</a:t>
            </a:r>
          </a:p>
          <a:p>
            <a:pPr marL="623888" indent="-623888">
              <a:buAutoNum type="arabicPeriod"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ICEMS</a:t>
            </a:r>
          </a:p>
          <a:p>
            <a:pPr marL="623888" indent="-623888">
              <a:buAutoNum type="arabicPeriod"/>
            </a:pPr>
            <a:r>
              <a:rPr lang="en-US" sz="2400" err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SurfCom</a:t>
            </a: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Management System</a:t>
            </a:r>
          </a:p>
          <a:p>
            <a:pPr marL="623888" indent="-623888">
              <a:buAutoNum type="arabicPeriod"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Google Earth GIS </a:t>
            </a:r>
          </a:p>
          <a:p>
            <a:pPr marL="623888" indent="-623888">
              <a:buAutoNum type="arabicPeriod"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Flight monitoring &amp; swell</a:t>
            </a:r>
          </a:p>
          <a:p>
            <a:pPr marL="623888" indent="-623888">
              <a:buAutoNum type="arabicPeriod"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Telematics GPS tracking</a:t>
            </a:r>
          </a:p>
          <a:p>
            <a:pPr marL="623888" indent="-623888">
              <a:buAutoNum type="arabicPeriod"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Surf Cameras</a:t>
            </a:r>
          </a:p>
          <a:p>
            <a:pPr marL="623888" indent="-623888">
              <a:buAutoNum type="arabicPeriod"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ERB Cameras</a:t>
            </a:r>
          </a:p>
          <a:p>
            <a:pPr marL="623888" indent="-623888">
              <a:buAutoNum type="arabicPeriod"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BoM weather</a:t>
            </a:r>
          </a:p>
          <a:p>
            <a:pPr marL="623888" indent="-623888">
              <a:buAutoNum type="arabicPeriod"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ABC News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572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20E1E-50D1-50B1-E8EC-8E49FC5CD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edge">
            <a:extLst>
              <a:ext uri="{FF2B5EF4-FFF2-40B4-BE49-F238E27FC236}">
                <a16:creationId xmlns:a16="http://schemas.microsoft.com/office/drawing/2014/main" id="{D18D146A-FA75-FCAB-E666-FA0650A742D5}"/>
              </a:ext>
            </a:extLst>
          </p:cNvPr>
          <p:cNvSpPr>
            <a:spLocks noGrp="1"/>
          </p:cNvSpPr>
          <p:nvPr/>
        </p:nvSpPr>
        <p:spPr>
          <a:xfrm>
            <a:off x="0" y="-57149"/>
            <a:ext cx="12192000" cy="914400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E662D1-34FD-0382-0FA1-4A145943D295}"/>
              </a:ext>
            </a:extLst>
          </p:cNvPr>
          <p:cNvSpPr>
            <a:spLocks noGrp="1"/>
          </p:cNvSpPr>
          <p:nvPr/>
        </p:nvSpPr>
        <p:spPr>
          <a:xfrm>
            <a:off x="0" y="172692"/>
            <a:ext cx="11468100" cy="530915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 wrap="square" lIns="533400" tIns="0" rIns="266700" bIns="0" anchor="ctr">
            <a:spAutoFit/>
          </a:bodyPr>
          <a:lstStyle/>
          <a:p>
            <a:pPr>
              <a:defRPr sz="34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lang="en-US" sz="34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What happens when a call comes in</a:t>
            </a:r>
          </a:p>
        </p:txBody>
      </p:sp>
      <p:sp>
        <p:nvSpPr>
          <p:cNvPr id="20" name="Side banner">
            <a:extLst>
              <a:ext uri="{FF2B5EF4-FFF2-40B4-BE49-F238E27FC236}">
                <a16:creationId xmlns:a16="http://schemas.microsoft.com/office/drawing/2014/main" id="{63C17EB3-8747-134B-167A-F8EDBE57382D}"/>
              </a:ext>
            </a:extLst>
          </p:cNvPr>
          <p:cNvSpPr>
            <a:spLocks noGrp="1"/>
          </p:cNvSpPr>
          <p:nvPr/>
        </p:nvSpPr>
        <p:spPr>
          <a:xfrm>
            <a:off x="11468100" y="914400"/>
            <a:ext cx="723900" cy="5943600"/>
          </a:xfrm>
          <a:prstGeom prst="rect">
            <a:avLst/>
          </a:prstGeom>
          <a:solidFill>
            <a:srgbClr val="6DCFF6"/>
          </a:solidFill>
          <a:ln w="0">
            <a:solidFill>
              <a:srgbClr val="6DCFF6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op accent">
            <a:extLst>
              <a:ext uri="{FF2B5EF4-FFF2-40B4-BE49-F238E27FC236}">
                <a16:creationId xmlns:a16="http://schemas.microsoft.com/office/drawing/2014/main" id="{A57F60FB-265A-790F-8F0D-3E0214C01DD2}"/>
              </a:ext>
            </a:extLst>
          </p:cNvPr>
          <p:cNvSpPr>
            <a:spLocks noGrp="1"/>
          </p:cNvSpPr>
          <p:nvPr/>
        </p:nvSpPr>
        <p:spPr>
          <a:xfrm>
            <a:off x="-1" y="857250"/>
            <a:ext cx="12192001" cy="57150"/>
          </a:xfrm>
          <a:prstGeom prst="rect">
            <a:avLst/>
          </a:prstGeom>
          <a:solidFill>
            <a:srgbClr val="006DB8"/>
          </a:solidFill>
          <a:ln w="0">
            <a:solidFill>
              <a:srgbClr val="006DB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pic>
        <p:nvPicPr>
          <p:cNvPr id="3" name="Picture 2" descr="Triple Zero Kids' Challenge">
            <a:extLst>
              <a:ext uri="{FF2B5EF4-FFF2-40B4-BE49-F238E27FC236}">
                <a16:creationId xmlns:a16="http://schemas.microsoft.com/office/drawing/2014/main" id="{8307EEDE-39A7-8018-10E4-631E501F7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812" y="1191790"/>
            <a:ext cx="1847248" cy="1847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D899F41-940D-B9F7-347E-893DD77EB142}"/>
              </a:ext>
            </a:extLst>
          </p:cNvPr>
          <p:cNvSpPr txBox="1"/>
          <p:nvPr/>
        </p:nvSpPr>
        <p:spPr>
          <a:xfrm>
            <a:off x="8135077" y="3462641"/>
            <a:ext cx="1847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2000" b="1">
                <a:solidFill>
                  <a:srgbClr val="FF0000"/>
                </a:solidFill>
              </a:rPr>
              <a:t>ICEMS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04F35DD4-428E-4E49-B784-F2C9D81DF6C9}"/>
              </a:ext>
            </a:extLst>
          </p:cNvPr>
          <p:cNvSpPr/>
          <p:nvPr/>
        </p:nvSpPr>
        <p:spPr>
          <a:xfrm>
            <a:off x="4183765" y="1969148"/>
            <a:ext cx="2007489" cy="348343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/>
          </a:p>
        </p:txBody>
      </p:sp>
      <p:sp>
        <p:nvSpPr>
          <p:cNvPr id="10" name="Arrow: Up-Down 9">
            <a:extLst>
              <a:ext uri="{FF2B5EF4-FFF2-40B4-BE49-F238E27FC236}">
                <a16:creationId xmlns:a16="http://schemas.microsoft.com/office/drawing/2014/main" id="{D794B5C6-3E6F-07C4-3522-3B89E4291437}"/>
              </a:ext>
            </a:extLst>
          </p:cNvPr>
          <p:cNvSpPr/>
          <p:nvPr/>
        </p:nvSpPr>
        <p:spPr>
          <a:xfrm>
            <a:off x="8185368" y="2862005"/>
            <a:ext cx="348343" cy="1482367"/>
          </a:xfrm>
          <a:prstGeom prst="upDownArrow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Arrow: Up-Down 16">
            <a:extLst>
              <a:ext uri="{FF2B5EF4-FFF2-40B4-BE49-F238E27FC236}">
                <a16:creationId xmlns:a16="http://schemas.microsoft.com/office/drawing/2014/main" id="{DAFBA5C4-4AF4-124D-F826-503B64337488}"/>
              </a:ext>
            </a:extLst>
          </p:cNvPr>
          <p:cNvSpPr/>
          <p:nvPr/>
        </p:nvSpPr>
        <p:spPr>
          <a:xfrm rot="5400000">
            <a:off x="5013339" y="4369809"/>
            <a:ext cx="348343" cy="2007488"/>
          </a:xfrm>
          <a:prstGeom prst="upDownArrow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Shape 4">
            <a:extLst>
              <a:ext uri="{FF2B5EF4-FFF2-40B4-BE49-F238E27FC236}">
                <a16:creationId xmlns:a16="http://schemas.microsoft.com/office/drawing/2014/main" id="{19407874-A7DE-7A50-3BA4-C2E70158404D}"/>
              </a:ext>
            </a:extLst>
          </p:cNvPr>
          <p:cNvSpPr/>
          <p:nvPr/>
        </p:nvSpPr>
        <p:spPr>
          <a:xfrm>
            <a:off x="1436412" y="4724400"/>
            <a:ext cx="2560320" cy="1276350"/>
          </a:xfrm>
          <a:prstGeom prst="rect">
            <a:avLst/>
          </a:prstGeom>
          <a:solidFill>
            <a:srgbClr val="C6EAFA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D7BBE475-8930-05E1-1963-E120EBC1DE2A}"/>
              </a:ext>
            </a:extLst>
          </p:cNvPr>
          <p:cNvSpPr/>
          <p:nvPr/>
        </p:nvSpPr>
        <p:spPr>
          <a:xfrm>
            <a:off x="1436412" y="5163677"/>
            <a:ext cx="2560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AU" sz="2400" b="1">
                <a:solidFill>
                  <a:srgbClr val="0038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Nearest, most appropriate </a:t>
            </a:r>
            <a:br>
              <a:rPr lang="en-AU" sz="2400" b="1">
                <a:solidFill>
                  <a:srgbClr val="0038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AU" sz="2400" b="1">
                <a:solidFill>
                  <a:srgbClr val="0038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SLS asset</a:t>
            </a:r>
            <a:endParaRPr lang="en-AU" sz="2400"/>
          </a:p>
        </p:txBody>
      </p:sp>
      <p:sp>
        <p:nvSpPr>
          <p:cNvPr id="23" name="Shape 4">
            <a:extLst>
              <a:ext uri="{FF2B5EF4-FFF2-40B4-BE49-F238E27FC236}">
                <a16:creationId xmlns:a16="http://schemas.microsoft.com/office/drawing/2014/main" id="{B3B989DC-642F-CB82-5662-C74AED05DD17}"/>
              </a:ext>
            </a:extLst>
          </p:cNvPr>
          <p:cNvSpPr/>
          <p:nvPr/>
        </p:nvSpPr>
        <p:spPr>
          <a:xfrm>
            <a:off x="6999012" y="1375260"/>
            <a:ext cx="2560320" cy="1276350"/>
          </a:xfrm>
          <a:prstGeom prst="rect">
            <a:avLst/>
          </a:prstGeom>
          <a:solidFill>
            <a:srgbClr val="C6EAFA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5" name="Text 6">
            <a:extLst>
              <a:ext uri="{FF2B5EF4-FFF2-40B4-BE49-F238E27FC236}">
                <a16:creationId xmlns:a16="http://schemas.microsoft.com/office/drawing/2014/main" id="{98E47C05-555C-A824-C2D5-7C6825B08960}"/>
              </a:ext>
            </a:extLst>
          </p:cNvPr>
          <p:cNvSpPr/>
          <p:nvPr/>
        </p:nvSpPr>
        <p:spPr>
          <a:xfrm>
            <a:off x="6999012" y="1814537"/>
            <a:ext cx="2560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AU" sz="2400" b="1">
                <a:solidFill>
                  <a:srgbClr val="0038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NSW Police</a:t>
            </a:r>
            <a:br>
              <a:rPr lang="en-AU" sz="2400" b="1">
                <a:solidFill>
                  <a:srgbClr val="0038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AU" sz="2400" b="1">
                <a:solidFill>
                  <a:srgbClr val="0038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Rescue Coordinator</a:t>
            </a:r>
            <a:endParaRPr lang="en-AU" sz="2400"/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7CD0ED05-8FCC-145C-6A5C-DABF6702C456}"/>
              </a:ext>
            </a:extLst>
          </p:cNvPr>
          <p:cNvSpPr/>
          <p:nvPr/>
        </p:nvSpPr>
        <p:spPr>
          <a:xfrm>
            <a:off x="6999012" y="4724400"/>
            <a:ext cx="2560320" cy="1276350"/>
          </a:xfrm>
          <a:prstGeom prst="rect">
            <a:avLst/>
          </a:prstGeom>
          <a:solidFill>
            <a:srgbClr val="C6EAFA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8701B3DB-1C2E-3248-63A8-1230018FF539}"/>
              </a:ext>
            </a:extLst>
          </p:cNvPr>
          <p:cNvSpPr/>
          <p:nvPr/>
        </p:nvSpPr>
        <p:spPr>
          <a:xfrm>
            <a:off x="6999013" y="5206021"/>
            <a:ext cx="2560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AU" sz="2400" b="1">
                <a:solidFill>
                  <a:srgbClr val="0038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SOC/SurfCom</a:t>
            </a:r>
            <a:endParaRPr lang="en-AU" sz="2400"/>
          </a:p>
        </p:txBody>
      </p:sp>
    </p:spTree>
    <p:extLst>
      <p:ext uri="{BB962C8B-B14F-4D97-AF65-F5344CB8AC3E}">
        <p14:creationId xmlns:p14="http://schemas.microsoft.com/office/powerpoint/2010/main" val="2897983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45EEA-1A9C-A66D-0F86-55C6F8784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edge">
            <a:extLst>
              <a:ext uri="{FF2B5EF4-FFF2-40B4-BE49-F238E27FC236}">
                <a16:creationId xmlns:a16="http://schemas.microsoft.com/office/drawing/2014/main" id="{4B6D0051-D9EB-3CD8-0878-910BA2DFA536}"/>
              </a:ext>
            </a:extLst>
          </p:cNvPr>
          <p:cNvSpPr>
            <a:spLocks noGrp="1"/>
          </p:cNvSpPr>
          <p:nvPr/>
        </p:nvSpPr>
        <p:spPr>
          <a:xfrm>
            <a:off x="0" y="-57149"/>
            <a:ext cx="12192000" cy="914400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C12C00-BBD4-B179-ED16-766EDA160F0C}"/>
              </a:ext>
            </a:extLst>
          </p:cNvPr>
          <p:cNvSpPr>
            <a:spLocks noGrp="1"/>
          </p:cNvSpPr>
          <p:nvPr/>
        </p:nvSpPr>
        <p:spPr>
          <a:xfrm>
            <a:off x="0" y="172692"/>
            <a:ext cx="11468100" cy="530915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 wrap="square" lIns="533400" tIns="0" rIns="266700" bIns="0" anchor="ctr">
            <a:spAutoFit/>
          </a:bodyPr>
          <a:lstStyle/>
          <a:p>
            <a:pPr>
              <a:defRPr sz="34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lang="en-AU" sz="34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Radio etiquette</a:t>
            </a:r>
            <a:endParaRPr sz="3450" b="1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Side banner">
            <a:extLst>
              <a:ext uri="{FF2B5EF4-FFF2-40B4-BE49-F238E27FC236}">
                <a16:creationId xmlns:a16="http://schemas.microsoft.com/office/drawing/2014/main" id="{C0CC0C80-19CD-AE8D-F681-C94B4D288580}"/>
              </a:ext>
            </a:extLst>
          </p:cNvPr>
          <p:cNvSpPr>
            <a:spLocks noGrp="1"/>
          </p:cNvSpPr>
          <p:nvPr/>
        </p:nvSpPr>
        <p:spPr>
          <a:xfrm>
            <a:off x="11468100" y="914400"/>
            <a:ext cx="723900" cy="5943600"/>
          </a:xfrm>
          <a:prstGeom prst="rect">
            <a:avLst/>
          </a:prstGeom>
          <a:solidFill>
            <a:srgbClr val="6DCFF6"/>
          </a:solidFill>
          <a:ln w="0">
            <a:solidFill>
              <a:srgbClr val="6DCFF6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op accent">
            <a:extLst>
              <a:ext uri="{FF2B5EF4-FFF2-40B4-BE49-F238E27FC236}">
                <a16:creationId xmlns:a16="http://schemas.microsoft.com/office/drawing/2014/main" id="{8806BF22-2C82-A2AA-556A-7BA7CA036C74}"/>
              </a:ext>
            </a:extLst>
          </p:cNvPr>
          <p:cNvSpPr>
            <a:spLocks noGrp="1"/>
          </p:cNvSpPr>
          <p:nvPr/>
        </p:nvSpPr>
        <p:spPr>
          <a:xfrm>
            <a:off x="-1" y="857250"/>
            <a:ext cx="12192001" cy="57150"/>
          </a:xfrm>
          <a:prstGeom prst="rect">
            <a:avLst/>
          </a:prstGeom>
          <a:solidFill>
            <a:srgbClr val="006DB8"/>
          </a:solidFill>
          <a:ln w="0">
            <a:solidFill>
              <a:srgbClr val="006DB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C484F45B-ECCD-D3CC-BB2F-8509FF8495C9}"/>
              </a:ext>
            </a:extLst>
          </p:cNvPr>
          <p:cNvSpPr>
            <a:spLocks noGrp="1"/>
          </p:cNvSpPr>
          <p:nvPr/>
        </p:nvSpPr>
        <p:spPr>
          <a:xfrm>
            <a:off x="547233" y="1326783"/>
            <a:ext cx="10570710" cy="30230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42908" indent="-342900">
              <a:lnSpc>
                <a:spcPct val="118000"/>
              </a:lnSpc>
              <a:buFontTx/>
              <a:buChar char="-"/>
              <a:defRPr sz="2100">
                <a:solidFill>
                  <a:srgbClr val="202B33"/>
                </a:solidFill>
                <a:latin typeface="Calibri"/>
                <a:ea typeface="Calibri"/>
                <a:cs typeface="Calibri"/>
              </a:defRPr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/>
                <a:ea typeface="Calibri"/>
                <a:cs typeface="Calibri"/>
              </a:rPr>
              <a:t>With more services using </a:t>
            </a:r>
            <a:r>
              <a:rPr lang="en-US" sz="2400" err="1">
                <a:solidFill>
                  <a:schemeClr val="tx2">
                    <a:lumMod val="90000"/>
                    <a:lumOff val="10000"/>
                  </a:schemeClr>
                </a:solidFill>
                <a:latin typeface="Calibri"/>
                <a:ea typeface="Calibri"/>
                <a:cs typeface="Calibri"/>
              </a:rPr>
              <a:t>SurfCom</a:t>
            </a: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/>
                <a:ea typeface="Calibri"/>
                <a:cs typeface="Calibri"/>
              </a:rPr>
              <a:t> there’s an increase in transmissions</a:t>
            </a:r>
          </a:p>
          <a:p>
            <a:pPr marL="342908" indent="-342900">
              <a:lnSpc>
                <a:spcPct val="118000"/>
              </a:lnSpc>
              <a:buFontTx/>
              <a:buChar char="-"/>
              <a:defRPr sz="2100">
                <a:solidFill>
                  <a:srgbClr val="202B33"/>
                </a:solidFill>
                <a:latin typeface="Calibri"/>
                <a:ea typeface="Calibri"/>
                <a:cs typeface="Calibri"/>
              </a:defRPr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/>
                <a:ea typeface="Calibri"/>
                <a:cs typeface="Calibri"/>
              </a:rPr>
              <a:t>Only use Channel 3 for communications that other clubs or </a:t>
            </a:r>
            <a:r>
              <a:rPr lang="en-US" sz="2400" err="1">
                <a:solidFill>
                  <a:schemeClr val="tx2">
                    <a:lumMod val="90000"/>
                    <a:lumOff val="10000"/>
                  </a:schemeClr>
                </a:solidFill>
                <a:latin typeface="Calibri"/>
                <a:ea typeface="Calibri"/>
                <a:cs typeface="Calibri"/>
              </a:rPr>
              <a:t>SurfCom</a:t>
            </a: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/>
                <a:ea typeface="Calibri"/>
                <a:cs typeface="Calibri"/>
              </a:rPr>
              <a:t> NEED to hear</a:t>
            </a:r>
          </a:p>
          <a:p>
            <a:pPr marL="342908" indent="-342900">
              <a:lnSpc>
                <a:spcPct val="118000"/>
              </a:lnSpc>
              <a:buFontTx/>
              <a:buChar char="-"/>
              <a:defRPr sz="2100">
                <a:solidFill>
                  <a:srgbClr val="202B33"/>
                </a:solidFill>
                <a:latin typeface="Calibri"/>
                <a:ea typeface="Calibri"/>
                <a:cs typeface="Calibri"/>
              </a:defRPr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/>
                <a:ea typeface="Calibri"/>
                <a:cs typeface="Calibri"/>
              </a:rPr>
              <a:t>When using the radios locally, ask yourself – should we push this to Channel 2</a:t>
            </a:r>
          </a:p>
          <a:p>
            <a:pPr marL="8">
              <a:lnSpc>
                <a:spcPct val="118000"/>
              </a:lnSpc>
              <a:defRPr sz="2100">
                <a:solidFill>
                  <a:srgbClr val="202B33"/>
                </a:solidFill>
                <a:latin typeface="Calibri"/>
                <a:ea typeface="Calibri"/>
                <a:cs typeface="Calibri"/>
              </a:defRPr>
            </a:pPr>
            <a:endParaRPr lang="en-US" sz="2400">
              <a:solidFill>
                <a:schemeClr val="tx2">
                  <a:lumMod val="90000"/>
                  <a:lumOff val="10000"/>
                </a:schemeClr>
              </a:solidFill>
              <a:latin typeface="Calibri"/>
              <a:ea typeface="Calibri"/>
              <a:cs typeface="Calibri"/>
            </a:endParaRPr>
          </a:p>
          <a:p>
            <a:pPr marL="8">
              <a:lnSpc>
                <a:spcPct val="118000"/>
              </a:lnSpc>
              <a:defRPr sz="2100">
                <a:solidFill>
                  <a:srgbClr val="202B33"/>
                </a:solidFill>
                <a:latin typeface="Calibri"/>
                <a:ea typeface="Calibri"/>
                <a:cs typeface="Calibri"/>
              </a:defRPr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/>
                <a:ea typeface="Calibri"/>
                <a:cs typeface="Calibri"/>
              </a:rPr>
              <a:t>For example: </a:t>
            </a:r>
          </a:p>
          <a:p>
            <a:pPr marL="342908" indent="-342900">
              <a:lnSpc>
                <a:spcPct val="118000"/>
              </a:lnSpc>
              <a:buFontTx/>
              <a:buChar char="-"/>
              <a:defRPr sz="2100">
                <a:solidFill>
                  <a:srgbClr val="202B33"/>
                </a:solidFill>
                <a:latin typeface="Calibri"/>
                <a:ea typeface="Calibri"/>
                <a:cs typeface="Calibri"/>
              </a:defRPr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/>
                <a:ea typeface="Calibri"/>
                <a:cs typeface="Calibri"/>
              </a:rPr>
              <a:t>UAV at your beach advising patrol of a risk can use Channel 2</a:t>
            </a:r>
          </a:p>
          <a:p>
            <a:pPr marL="342908" indent="-342900">
              <a:lnSpc>
                <a:spcPct val="118000"/>
              </a:lnSpc>
              <a:buFontTx/>
              <a:buChar char="-"/>
              <a:defRPr sz="2100">
                <a:solidFill>
                  <a:srgbClr val="202B33"/>
                </a:solidFill>
                <a:latin typeface="Calibri"/>
                <a:ea typeface="Calibri"/>
                <a:cs typeface="Calibri"/>
              </a:defRPr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/>
                <a:ea typeface="Calibri"/>
                <a:cs typeface="Calibri"/>
              </a:rPr>
              <a:t>If beach closes due to shark activity this needs to be communicated on Channel 3</a:t>
            </a:r>
          </a:p>
        </p:txBody>
      </p:sp>
      <p:sp>
        <p:nvSpPr>
          <p:cNvPr id="12" name="TextBox 16">
            <a:extLst>
              <a:ext uri="{FF2B5EF4-FFF2-40B4-BE49-F238E27FC236}">
                <a16:creationId xmlns:a16="http://schemas.microsoft.com/office/drawing/2014/main" id="{FC4D8B71-485C-1BD0-BD97-BA550794DC07}"/>
              </a:ext>
            </a:extLst>
          </p:cNvPr>
          <p:cNvSpPr>
            <a:spLocks noGrp="1"/>
          </p:cNvSpPr>
          <p:nvPr/>
        </p:nvSpPr>
        <p:spPr>
          <a:xfrm>
            <a:off x="547233" y="5069552"/>
            <a:ext cx="10301742" cy="923330"/>
          </a:xfrm>
          <a:prstGeom prst="rect">
            <a:avLst/>
          </a:prstGeom>
          <a:solidFill>
            <a:srgbClr val="C6EAFA"/>
          </a:solidFill>
          <a:ln w="0">
            <a:solidFill>
              <a:srgbClr val="C6EAFA"/>
            </a:solidFill>
            <a:prstDash val="solid"/>
          </a:ln>
        </p:spPr>
        <p:txBody>
          <a:bodyPr wrap="square" lIns="0" tIns="0" rIns="0" bIns="0" anchor="ctr">
            <a:spAutoFit/>
          </a:bodyPr>
          <a:lstStyle/>
          <a:p>
            <a:pPr algn="ctr">
              <a:buNone/>
              <a:defRPr sz="2200" b="1">
                <a:solidFill>
                  <a:srgbClr val="003867"/>
                </a:solidFill>
                <a:latin typeface="Calibri"/>
                <a:ea typeface="Calibri"/>
                <a:cs typeface="Calibri"/>
              </a:defRPr>
            </a:pPr>
            <a:endParaRPr lang="en-US" sz="1600" b="1">
              <a:solidFill>
                <a:srgbClr val="003867"/>
              </a:solidFill>
              <a:latin typeface="Calibri"/>
              <a:ea typeface="Calibri"/>
              <a:cs typeface="Calibri"/>
            </a:endParaRPr>
          </a:p>
          <a:p>
            <a:pPr algn="ctr">
              <a:buNone/>
              <a:defRPr sz="2200" b="1">
                <a:solidFill>
                  <a:srgbClr val="003867"/>
                </a:solidFill>
                <a:latin typeface="Calibri"/>
                <a:ea typeface="Calibri"/>
                <a:cs typeface="Calibri"/>
              </a:defRPr>
            </a:pPr>
            <a:r>
              <a:rPr lang="en-US" sz="2200" b="1">
                <a:solidFill>
                  <a:srgbClr val="003867"/>
                </a:solidFill>
                <a:latin typeface="Calibri"/>
                <a:ea typeface="Calibri"/>
                <a:cs typeface="Calibri"/>
              </a:rPr>
              <a:t>Keep transmissions short/concise &amp; consider what channel is most appropriate</a:t>
            </a:r>
          </a:p>
          <a:p>
            <a:pPr algn="ctr">
              <a:buNone/>
              <a:defRPr sz="2200" b="1">
                <a:solidFill>
                  <a:srgbClr val="003867"/>
                </a:solidFill>
                <a:latin typeface="Calibri"/>
                <a:ea typeface="Calibri"/>
                <a:cs typeface="Calibri"/>
              </a:defRPr>
            </a:pPr>
            <a:endParaRPr sz="2200" b="1">
              <a:solidFill>
                <a:srgbClr val="003867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41518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B324B-E1C6-98B6-9DF5-8CEE693EA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edge">
            <a:extLst>
              <a:ext uri="{FF2B5EF4-FFF2-40B4-BE49-F238E27FC236}">
                <a16:creationId xmlns:a16="http://schemas.microsoft.com/office/drawing/2014/main" id="{5977FA01-EEE6-D884-F574-EF06F649A399}"/>
              </a:ext>
            </a:extLst>
          </p:cNvPr>
          <p:cNvSpPr>
            <a:spLocks noGrp="1"/>
          </p:cNvSpPr>
          <p:nvPr/>
        </p:nvSpPr>
        <p:spPr>
          <a:xfrm>
            <a:off x="0" y="-57149"/>
            <a:ext cx="12192000" cy="914400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FC1D45-2B41-2941-498C-27B7A7BAF154}"/>
              </a:ext>
            </a:extLst>
          </p:cNvPr>
          <p:cNvSpPr>
            <a:spLocks noGrp="1"/>
          </p:cNvSpPr>
          <p:nvPr/>
        </p:nvSpPr>
        <p:spPr>
          <a:xfrm>
            <a:off x="0" y="172692"/>
            <a:ext cx="11468100" cy="530915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 wrap="square" lIns="533400" tIns="0" rIns="266700" bIns="0" anchor="ctr">
            <a:spAutoFit/>
          </a:bodyPr>
          <a:lstStyle/>
          <a:p>
            <a:pPr>
              <a:defRPr sz="34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lang="en-US" sz="34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Radio communications</a:t>
            </a:r>
          </a:p>
        </p:txBody>
      </p:sp>
      <p:sp>
        <p:nvSpPr>
          <p:cNvPr id="20" name="Side banner">
            <a:extLst>
              <a:ext uri="{FF2B5EF4-FFF2-40B4-BE49-F238E27FC236}">
                <a16:creationId xmlns:a16="http://schemas.microsoft.com/office/drawing/2014/main" id="{AFE7194B-7089-8018-68D3-821A17586BEE}"/>
              </a:ext>
            </a:extLst>
          </p:cNvPr>
          <p:cNvSpPr>
            <a:spLocks noGrp="1"/>
          </p:cNvSpPr>
          <p:nvPr/>
        </p:nvSpPr>
        <p:spPr>
          <a:xfrm>
            <a:off x="11468100" y="914400"/>
            <a:ext cx="723900" cy="5943600"/>
          </a:xfrm>
          <a:prstGeom prst="rect">
            <a:avLst/>
          </a:prstGeom>
          <a:solidFill>
            <a:srgbClr val="6DCFF6"/>
          </a:solidFill>
          <a:ln w="0">
            <a:solidFill>
              <a:srgbClr val="6DCFF6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op accent">
            <a:extLst>
              <a:ext uri="{FF2B5EF4-FFF2-40B4-BE49-F238E27FC236}">
                <a16:creationId xmlns:a16="http://schemas.microsoft.com/office/drawing/2014/main" id="{43541BA3-FE0D-93BB-EACF-37234692366F}"/>
              </a:ext>
            </a:extLst>
          </p:cNvPr>
          <p:cNvSpPr>
            <a:spLocks noGrp="1"/>
          </p:cNvSpPr>
          <p:nvPr/>
        </p:nvSpPr>
        <p:spPr>
          <a:xfrm>
            <a:off x="-1" y="857250"/>
            <a:ext cx="12192001" cy="57150"/>
          </a:xfrm>
          <a:prstGeom prst="rect">
            <a:avLst/>
          </a:prstGeom>
          <a:solidFill>
            <a:srgbClr val="006DB8"/>
          </a:solidFill>
          <a:ln w="0">
            <a:solidFill>
              <a:srgbClr val="006DB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A3B7FC-9BEB-723E-EF8C-79E7C1A77859}"/>
              </a:ext>
            </a:extLst>
          </p:cNvPr>
          <p:cNvSpPr txBox="1"/>
          <p:nvPr/>
        </p:nvSpPr>
        <p:spPr>
          <a:xfrm>
            <a:off x="374013" y="1437341"/>
            <a:ext cx="110940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first ECOT member to arrive at the club should contact the SOC on Channel 3 to provide a SITREP following the SAND acronym: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ED5002-989E-E330-C5A7-8F29CD208D11}"/>
              </a:ext>
            </a:extLst>
          </p:cNvPr>
          <p:cNvSpPr txBox="1"/>
          <p:nvPr/>
        </p:nvSpPr>
        <p:spPr>
          <a:xfrm>
            <a:off x="1775095" y="2538000"/>
            <a:ext cx="2862926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Patrol comms – 4 P’s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– Position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– People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– Problem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– Progress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68FCBB-FA1D-4EFA-06B5-9698ED49A3B8}"/>
              </a:ext>
            </a:extLst>
          </p:cNvPr>
          <p:cNvSpPr txBox="1"/>
          <p:nvPr/>
        </p:nvSpPr>
        <p:spPr>
          <a:xfrm>
            <a:off x="6045008" y="2535120"/>
            <a:ext cx="3574618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Beyond the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flags – SITREP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– Situation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– Actions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N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– Needs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– Decisions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456B65-9694-3BF2-E595-149A22D4D714}"/>
              </a:ext>
            </a:extLst>
          </p:cNvPr>
          <p:cNvSpPr txBox="1"/>
          <p:nvPr/>
        </p:nvSpPr>
        <p:spPr>
          <a:xfrm>
            <a:off x="393179" y="5155046"/>
            <a:ext cx="11074921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Note: SAND is a tool to assist in providing a structured SITREP to SurfCom for beyond the flags operations. This does not replace the 4Ps on patrol.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355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55CD1-0222-4608-09B1-C79018E34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4DEAC4E-5B30-D355-077C-4FF3E5409633}"/>
              </a:ext>
            </a:extLst>
          </p:cNvPr>
          <p:cNvSpPr txBox="1"/>
          <p:nvPr/>
        </p:nvSpPr>
        <p:spPr>
          <a:xfrm>
            <a:off x="555880" y="5135906"/>
            <a:ext cx="10597896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Note: SAND is a tool to assist in providing a structured SITREP to 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SurfCom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for outside the flags operations. This does not replace the 4P’s.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9F757B-588E-3CD3-AC91-180BD64CFF4A}"/>
              </a:ext>
            </a:extLst>
          </p:cNvPr>
          <p:cNvSpPr txBox="1"/>
          <p:nvPr/>
        </p:nvSpPr>
        <p:spPr>
          <a:xfrm>
            <a:off x="442249" y="1233373"/>
            <a:ext cx="11006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Radio communications can be broken into 3 groups. Arrival, Situational Report &amp; Closing message.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6E04A6-A236-1BE7-DA47-57742E039314}"/>
              </a:ext>
            </a:extLst>
          </p:cNvPr>
          <p:cNvSpPr txBox="1"/>
          <p:nvPr/>
        </p:nvSpPr>
        <p:spPr>
          <a:xfrm>
            <a:off x="442249" y="2261310"/>
            <a:ext cx="105978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Arrival – SAND. Initial message to SurfCom. Let's them know a member is on scene/at surf club.</a:t>
            </a:r>
          </a:p>
          <a:p>
            <a:pPr algn="ctr"/>
            <a:endParaRPr lang="en-US" sz="240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SITREP – SAND. During the incident providing updates to SurfCom</a:t>
            </a:r>
          </a:p>
          <a:p>
            <a:pPr algn="ctr"/>
            <a:endParaRPr lang="en-US" sz="240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Closing- Rescue Readiness. A message to SurfCom notifying that all assets are Rescue Ready, </a:t>
            </a:r>
            <a:r>
              <a:rPr lang="en-US" sz="2400" b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includes our members. </a:t>
            </a:r>
            <a:endParaRPr lang="en-AU" sz="2400" b="1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op edge">
            <a:extLst>
              <a:ext uri="{FF2B5EF4-FFF2-40B4-BE49-F238E27FC236}">
                <a16:creationId xmlns:a16="http://schemas.microsoft.com/office/drawing/2014/main" id="{AD2DC70E-1570-7076-1C23-92E4BE60D13D}"/>
              </a:ext>
            </a:extLst>
          </p:cNvPr>
          <p:cNvSpPr>
            <a:spLocks noGrp="1"/>
          </p:cNvSpPr>
          <p:nvPr/>
        </p:nvSpPr>
        <p:spPr>
          <a:xfrm>
            <a:off x="0" y="-57149"/>
            <a:ext cx="12192000" cy="914400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TextBox 1">
            <a:extLst>
              <a:ext uri="{FF2B5EF4-FFF2-40B4-BE49-F238E27FC236}">
                <a16:creationId xmlns:a16="http://schemas.microsoft.com/office/drawing/2014/main" id="{45B61AC3-5276-7F72-6B3D-E39C9F7EE314}"/>
              </a:ext>
            </a:extLst>
          </p:cNvPr>
          <p:cNvSpPr>
            <a:spLocks noGrp="1"/>
          </p:cNvSpPr>
          <p:nvPr/>
        </p:nvSpPr>
        <p:spPr>
          <a:xfrm>
            <a:off x="0" y="172692"/>
            <a:ext cx="11468100" cy="530915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 wrap="square" lIns="533400" tIns="0" rIns="266700" bIns="0" anchor="ctr">
            <a:spAutoFit/>
          </a:bodyPr>
          <a:lstStyle/>
          <a:p>
            <a:pPr>
              <a:defRPr sz="34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lang="en-US" sz="34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Radio communications</a:t>
            </a:r>
          </a:p>
        </p:txBody>
      </p:sp>
      <p:sp>
        <p:nvSpPr>
          <p:cNvPr id="18" name="Side banner">
            <a:extLst>
              <a:ext uri="{FF2B5EF4-FFF2-40B4-BE49-F238E27FC236}">
                <a16:creationId xmlns:a16="http://schemas.microsoft.com/office/drawing/2014/main" id="{FB4DD2F4-C25C-1D95-99AC-D6FB3314DF30}"/>
              </a:ext>
            </a:extLst>
          </p:cNvPr>
          <p:cNvSpPr>
            <a:spLocks noGrp="1"/>
          </p:cNvSpPr>
          <p:nvPr/>
        </p:nvSpPr>
        <p:spPr>
          <a:xfrm>
            <a:off x="11468100" y="914400"/>
            <a:ext cx="723900" cy="5943600"/>
          </a:xfrm>
          <a:prstGeom prst="rect">
            <a:avLst/>
          </a:prstGeom>
          <a:solidFill>
            <a:srgbClr val="6DCFF6"/>
          </a:solidFill>
          <a:ln w="0">
            <a:solidFill>
              <a:srgbClr val="6DCFF6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0" name="Top accent">
            <a:extLst>
              <a:ext uri="{FF2B5EF4-FFF2-40B4-BE49-F238E27FC236}">
                <a16:creationId xmlns:a16="http://schemas.microsoft.com/office/drawing/2014/main" id="{E05CAD7B-3968-2E09-3E03-B7EC31CF6EC3}"/>
              </a:ext>
            </a:extLst>
          </p:cNvPr>
          <p:cNvSpPr>
            <a:spLocks noGrp="1"/>
          </p:cNvSpPr>
          <p:nvPr/>
        </p:nvSpPr>
        <p:spPr>
          <a:xfrm>
            <a:off x="-1" y="857250"/>
            <a:ext cx="12192001" cy="57150"/>
          </a:xfrm>
          <a:prstGeom prst="rect">
            <a:avLst/>
          </a:prstGeom>
          <a:solidFill>
            <a:srgbClr val="006DB8"/>
          </a:solidFill>
          <a:ln w="0">
            <a:solidFill>
              <a:srgbClr val="006DB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2861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2E788-4590-60C1-6103-ED5D887EF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6F0682-60CA-5062-55FE-05ED489A11E2}"/>
              </a:ext>
            </a:extLst>
          </p:cNvPr>
          <p:cNvSpPr txBox="1"/>
          <p:nvPr/>
        </p:nvSpPr>
        <p:spPr>
          <a:xfrm>
            <a:off x="461299" y="1345448"/>
            <a:ext cx="10511501" cy="3426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Use this page to let your members know of any secondary forms of communication for your team such as </a:t>
            </a:r>
            <a:r>
              <a:rPr lang="en-US" sz="2000" i="1" err="1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Whats</a:t>
            </a:r>
            <a:r>
              <a:rPr lang="en-US" sz="2000" i="1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App or Messenger groups. Please make sure you reiterate that this group doesn’t replace the initial response and comms with </a:t>
            </a:r>
            <a:r>
              <a:rPr lang="en-US" sz="2000" i="1" err="1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SurfCom</a:t>
            </a:r>
            <a:r>
              <a:rPr lang="en-US" sz="2000" i="1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US" sz="200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buFontTx/>
              <a:buChar char="-"/>
              <a:defRPr/>
            </a:pPr>
            <a:r>
              <a:rPr lang="en-US" sz="20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Enter text</a:t>
            </a:r>
          </a:p>
          <a:p>
            <a:pPr marL="285750" indent="-285750">
              <a:lnSpc>
                <a:spcPct val="115000"/>
              </a:lnSpc>
              <a:buFontTx/>
              <a:buChar char="-"/>
              <a:defRPr/>
            </a:pPr>
            <a:r>
              <a:rPr lang="en-US" sz="20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Enter text</a:t>
            </a:r>
          </a:p>
          <a:p>
            <a:pPr marL="285750" indent="-285750">
              <a:lnSpc>
                <a:spcPct val="115000"/>
              </a:lnSpc>
              <a:buFontTx/>
              <a:buChar char="-"/>
              <a:defRPr/>
            </a:pPr>
            <a:r>
              <a:rPr lang="en-US" sz="20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Enter text</a:t>
            </a:r>
          </a:p>
          <a:p>
            <a:pPr marL="285750" indent="-285750">
              <a:lnSpc>
                <a:spcPct val="115000"/>
              </a:lnSpc>
              <a:buFontTx/>
              <a:buChar char="-"/>
              <a:defRPr/>
            </a:pPr>
            <a:r>
              <a:rPr lang="en-US" sz="20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Enter text</a:t>
            </a:r>
          </a:p>
          <a:p>
            <a:pPr marL="285750" indent="-285750">
              <a:lnSpc>
                <a:spcPct val="115000"/>
              </a:lnSpc>
              <a:buFontTx/>
              <a:buChar char="-"/>
              <a:defRPr/>
            </a:pPr>
            <a:r>
              <a:rPr lang="en-US" sz="20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Enter text</a:t>
            </a:r>
          </a:p>
          <a:p>
            <a:pPr marL="285750" indent="-285750">
              <a:lnSpc>
                <a:spcPct val="115000"/>
              </a:lnSpc>
              <a:buFontTx/>
              <a:buChar char="-"/>
              <a:defRPr/>
            </a:pPr>
            <a:endParaRPr lang="en-US" sz="200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op edge">
            <a:extLst>
              <a:ext uri="{FF2B5EF4-FFF2-40B4-BE49-F238E27FC236}">
                <a16:creationId xmlns:a16="http://schemas.microsoft.com/office/drawing/2014/main" id="{A127DB52-89C7-BAC7-AACA-BE00852CE833}"/>
              </a:ext>
            </a:extLst>
          </p:cNvPr>
          <p:cNvSpPr>
            <a:spLocks noGrp="1"/>
          </p:cNvSpPr>
          <p:nvPr/>
        </p:nvSpPr>
        <p:spPr>
          <a:xfrm>
            <a:off x="0" y="-57149"/>
            <a:ext cx="12192000" cy="914400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25A147EE-FC38-1A55-39DF-AF93A2221CB0}"/>
              </a:ext>
            </a:extLst>
          </p:cNvPr>
          <p:cNvSpPr>
            <a:spLocks noGrp="1"/>
          </p:cNvSpPr>
          <p:nvPr/>
        </p:nvSpPr>
        <p:spPr>
          <a:xfrm>
            <a:off x="0" y="172692"/>
            <a:ext cx="11468100" cy="530915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 wrap="square" lIns="533400" tIns="0" rIns="266700" bIns="0" anchor="ctr">
            <a:spAutoFit/>
          </a:bodyPr>
          <a:lstStyle/>
          <a:p>
            <a:pPr>
              <a:defRPr sz="34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lang="en-US" sz="34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Secondary communications</a:t>
            </a:r>
          </a:p>
        </p:txBody>
      </p:sp>
      <p:sp>
        <p:nvSpPr>
          <p:cNvPr id="14" name="Side banner">
            <a:extLst>
              <a:ext uri="{FF2B5EF4-FFF2-40B4-BE49-F238E27FC236}">
                <a16:creationId xmlns:a16="http://schemas.microsoft.com/office/drawing/2014/main" id="{5DA6B8BD-EA18-8E51-7C8B-EC80B73ACFB9}"/>
              </a:ext>
            </a:extLst>
          </p:cNvPr>
          <p:cNvSpPr>
            <a:spLocks noGrp="1"/>
          </p:cNvSpPr>
          <p:nvPr/>
        </p:nvSpPr>
        <p:spPr>
          <a:xfrm>
            <a:off x="11468100" y="914400"/>
            <a:ext cx="723900" cy="5943600"/>
          </a:xfrm>
          <a:prstGeom prst="rect">
            <a:avLst/>
          </a:prstGeom>
          <a:solidFill>
            <a:srgbClr val="6DCFF6"/>
          </a:solidFill>
          <a:ln w="0">
            <a:solidFill>
              <a:srgbClr val="6DCFF6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Top accent">
            <a:extLst>
              <a:ext uri="{FF2B5EF4-FFF2-40B4-BE49-F238E27FC236}">
                <a16:creationId xmlns:a16="http://schemas.microsoft.com/office/drawing/2014/main" id="{0EA317CF-5C3D-6239-3F61-AFB67E8BA55B}"/>
              </a:ext>
            </a:extLst>
          </p:cNvPr>
          <p:cNvSpPr>
            <a:spLocks noGrp="1"/>
          </p:cNvSpPr>
          <p:nvPr/>
        </p:nvSpPr>
        <p:spPr>
          <a:xfrm>
            <a:off x="-1" y="857250"/>
            <a:ext cx="12192001" cy="57150"/>
          </a:xfrm>
          <a:prstGeom prst="rect">
            <a:avLst/>
          </a:prstGeom>
          <a:solidFill>
            <a:srgbClr val="006DB8"/>
          </a:solidFill>
          <a:ln w="0">
            <a:solidFill>
              <a:srgbClr val="006DB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3794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B0C76-4D2D-544F-305F-472B1A5B7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CDEC607-BE19-FD10-A2C5-5D7DB804EAE3}"/>
              </a:ext>
            </a:extLst>
          </p:cNvPr>
          <p:cNvSpPr txBox="1"/>
          <p:nvPr/>
        </p:nvSpPr>
        <p:spPr>
          <a:xfrm>
            <a:off x="523876" y="1354973"/>
            <a:ext cx="10572749" cy="3779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first person to arrive at the clubhouse should:</a:t>
            </a:r>
          </a:p>
          <a:p>
            <a:endParaRPr lang="en-US" sz="240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buFontTx/>
              <a:buChar char="-"/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Turn a radio to Channel 3 &amp; contact </a:t>
            </a:r>
            <a:r>
              <a:rPr lang="en-US" sz="2400" err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SurfCom</a:t>
            </a: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&amp;/or the Forward Commander (who will be on the same channel)</a:t>
            </a:r>
          </a:p>
          <a:p>
            <a:pPr marL="285750" indent="-285750">
              <a:lnSpc>
                <a:spcPct val="115000"/>
              </a:lnSpc>
              <a:buFontTx/>
              <a:buChar char="-"/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Provide a Situation Report (SITREP) letting them know you’re at the club &amp; requesting any additional information available. </a:t>
            </a:r>
          </a:p>
          <a:p>
            <a:pPr marL="285750" indent="-285750">
              <a:lnSpc>
                <a:spcPct val="115000"/>
              </a:lnSpc>
              <a:buFontTx/>
              <a:buChar char="-"/>
              <a:defRPr/>
            </a:pPr>
            <a:endParaRPr lang="en-US" sz="240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defRPr/>
            </a:pPr>
            <a:r>
              <a:rPr lang="en-US" sz="2400" b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Note: </a:t>
            </a: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 is often very limited information available in the early stages. </a:t>
            </a:r>
            <a:r>
              <a:rPr lang="en-US" sz="2400" err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SurfCom</a:t>
            </a: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not holding out on you &amp; they’ll get you information as soon as they have it.</a:t>
            </a:r>
          </a:p>
        </p:txBody>
      </p:sp>
      <p:sp>
        <p:nvSpPr>
          <p:cNvPr id="10" name="Top edge">
            <a:extLst>
              <a:ext uri="{FF2B5EF4-FFF2-40B4-BE49-F238E27FC236}">
                <a16:creationId xmlns:a16="http://schemas.microsoft.com/office/drawing/2014/main" id="{F95783AD-A780-91EB-C10E-6A35A8C14B71}"/>
              </a:ext>
            </a:extLst>
          </p:cNvPr>
          <p:cNvSpPr>
            <a:spLocks noGrp="1"/>
          </p:cNvSpPr>
          <p:nvPr/>
        </p:nvSpPr>
        <p:spPr>
          <a:xfrm>
            <a:off x="0" y="-57149"/>
            <a:ext cx="12192000" cy="914400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AFD96C33-B7A8-3E9D-541A-2D09118C6BA4}"/>
              </a:ext>
            </a:extLst>
          </p:cNvPr>
          <p:cNvSpPr>
            <a:spLocks noGrp="1"/>
          </p:cNvSpPr>
          <p:nvPr/>
        </p:nvSpPr>
        <p:spPr>
          <a:xfrm>
            <a:off x="0" y="172692"/>
            <a:ext cx="11468100" cy="530915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 wrap="square" lIns="533400" tIns="0" rIns="266700" bIns="0" anchor="ctr">
            <a:spAutoFit/>
          </a:bodyPr>
          <a:lstStyle/>
          <a:p>
            <a:pPr>
              <a:defRPr sz="34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lang="en-US" sz="34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What to do when you arrive at the club</a:t>
            </a:r>
          </a:p>
        </p:txBody>
      </p:sp>
      <p:sp>
        <p:nvSpPr>
          <p:cNvPr id="14" name="Side banner">
            <a:extLst>
              <a:ext uri="{FF2B5EF4-FFF2-40B4-BE49-F238E27FC236}">
                <a16:creationId xmlns:a16="http://schemas.microsoft.com/office/drawing/2014/main" id="{EEDCC4D1-C193-3219-EAC2-88DE33C5B185}"/>
              </a:ext>
            </a:extLst>
          </p:cNvPr>
          <p:cNvSpPr>
            <a:spLocks noGrp="1"/>
          </p:cNvSpPr>
          <p:nvPr/>
        </p:nvSpPr>
        <p:spPr>
          <a:xfrm>
            <a:off x="11468100" y="914400"/>
            <a:ext cx="723900" cy="5943600"/>
          </a:xfrm>
          <a:prstGeom prst="rect">
            <a:avLst/>
          </a:prstGeom>
          <a:solidFill>
            <a:srgbClr val="6DCFF6"/>
          </a:solidFill>
          <a:ln w="0">
            <a:solidFill>
              <a:srgbClr val="6DCFF6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Top accent">
            <a:extLst>
              <a:ext uri="{FF2B5EF4-FFF2-40B4-BE49-F238E27FC236}">
                <a16:creationId xmlns:a16="http://schemas.microsoft.com/office/drawing/2014/main" id="{E3D96D27-F46C-40A9-0DD1-F5A5DDD79D58}"/>
              </a:ext>
            </a:extLst>
          </p:cNvPr>
          <p:cNvSpPr>
            <a:spLocks noGrp="1"/>
          </p:cNvSpPr>
          <p:nvPr/>
        </p:nvSpPr>
        <p:spPr>
          <a:xfrm>
            <a:off x="-1" y="857250"/>
            <a:ext cx="12192001" cy="57150"/>
          </a:xfrm>
          <a:prstGeom prst="rect">
            <a:avLst/>
          </a:prstGeom>
          <a:solidFill>
            <a:srgbClr val="006DB8"/>
          </a:solidFill>
          <a:ln w="0">
            <a:solidFill>
              <a:srgbClr val="006DB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651317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386B2-A7C1-F12D-E972-B3B76399F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B1B3B4-36DD-17DA-9F96-1F5D9F5ABFAF}"/>
              </a:ext>
            </a:extLst>
          </p:cNvPr>
          <p:cNvSpPr txBox="1"/>
          <p:nvPr/>
        </p:nvSpPr>
        <p:spPr>
          <a:xfrm>
            <a:off x="461299" y="1315729"/>
            <a:ext cx="11006801" cy="5478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Enter a step-by-step procedure based on your club approach. It could include things like:</a:t>
            </a:r>
          </a:p>
          <a:p>
            <a:endParaRPr lang="en-US" sz="240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buFontTx/>
              <a:buChar char="-"/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 doors/roller doors</a:t>
            </a:r>
          </a:p>
          <a:p>
            <a:pPr marL="285750" indent="-285750">
              <a:lnSpc>
                <a:spcPct val="115000"/>
              </a:lnSpc>
              <a:buFontTx/>
              <a:buChar char="-"/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Hook up IRB to SSV</a:t>
            </a:r>
          </a:p>
          <a:p>
            <a:pPr marL="285750" indent="-285750">
              <a:lnSpc>
                <a:spcPct val="115000"/>
              </a:lnSpc>
              <a:buFontTx/>
              <a:buChar char="-"/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Place radios in waterproof pouches in each IRB</a:t>
            </a:r>
          </a:p>
          <a:p>
            <a:pPr marL="285750" indent="-285750">
              <a:lnSpc>
                <a:spcPct val="115000"/>
              </a:lnSpc>
              <a:buFontTx/>
              <a:buChar char="-"/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Ensure drivers &amp; crew have PFDs available</a:t>
            </a:r>
          </a:p>
          <a:p>
            <a:pPr marL="285750" indent="-285750">
              <a:lnSpc>
                <a:spcPct val="115000"/>
              </a:lnSpc>
              <a:buFontTx/>
              <a:buChar char="-"/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Check inflation of IRB buoyancy tubes</a:t>
            </a:r>
          </a:p>
          <a:p>
            <a:pPr marL="285750" indent="-285750">
              <a:lnSpc>
                <a:spcPct val="115000"/>
              </a:lnSpc>
              <a:buFontTx/>
              <a:buChar char="-"/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Check IRB fuel cell is full &amp; additional fuel is available</a:t>
            </a:r>
          </a:p>
          <a:p>
            <a:pPr marL="285750" indent="-285750">
              <a:lnSpc>
                <a:spcPct val="115000"/>
              </a:lnSpc>
              <a:buFontTx/>
              <a:buChar char="-"/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Based on available info prepare other equipment (first aid kit, defib, </a:t>
            </a:r>
            <a:r>
              <a:rPr lang="en-US" sz="2400" err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etc</a:t>
            </a: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that may be required</a:t>
            </a:r>
          </a:p>
          <a:p>
            <a:pPr marL="285750" indent="-285750">
              <a:lnSpc>
                <a:spcPct val="115000"/>
              </a:lnSpc>
              <a:buFontTx/>
              <a:buChar char="-"/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Start motor before leaving the club in case a switch is required</a:t>
            </a:r>
          </a:p>
          <a:p>
            <a:pPr marL="285750" indent="-285750">
              <a:lnSpc>
                <a:spcPct val="115000"/>
              </a:lnSpc>
              <a:buFontTx/>
              <a:buChar char="-"/>
              <a:defRPr/>
            </a:pPr>
            <a:r>
              <a:rPr lang="en-US" sz="2400" err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etc</a:t>
            </a:r>
            <a:endParaRPr lang="en-US" sz="240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buFontTx/>
              <a:buChar char="-"/>
              <a:defRPr/>
            </a:pPr>
            <a:r>
              <a:rPr lang="en-US" sz="2400" err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etc</a:t>
            </a:r>
            <a:endParaRPr lang="en-US" sz="240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op edge">
            <a:extLst>
              <a:ext uri="{FF2B5EF4-FFF2-40B4-BE49-F238E27FC236}">
                <a16:creationId xmlns:a16="http://schemas.microsoft.com/office/drawing/2014/main" id="{28D6A6FA-5403-6080-1FFE-A44836949169}"/>
              </a:ext>
            </a:extLst>
          </p:cNvPr>
          <p:cNvSpPr>
            <a:spLocks noGrp="1"/>
          </p:cNvSpPr>
          <p:nvPr/>
        </p:nvSpPr>
        <p:spPr>
          <a:xfrm>
            <a:off x="0" y="-57149"/>
            <a:ext cx="12192000" cy="914400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9D525A36-E451-B362-A3F6-1878C093EFF7}"/>
              </a:ext>
            </a:extLst>
          </p:cNvPr>
          <p:cNvSpPr>
            <a:spLocks noGrp="1"/>
          </p:cNvSpPr>
          <p:nvPr/>
        </p:nvSpPr>
        <p:spPr>
          <a:xfrm>
            <a:off x="0" y="172692"/>
            <a:ext cx="11468100" cy="530915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 wrap="square" lIns="533400" tIns="0" rIns="266700" bIns="0" anchor="ctr">
            <a:spAutoFit/>
          </a:bodyPr>
          <a:lstStyle/>
          <a:p>
            <a:pPr>
              <a:defRPr sz="34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lang="en-US" sz="34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Next steps in a call out</a:t>
            </a:r>
          </a:p>
        </p:txBody>
      </p:sp>
      <p:sp>
        <p:nvSpPr>
          <p:cNvPr id="14" name="Side banner">
            <a:extLst>
              <a:ext uri="{FF2B5EF4-FFF2-40B4-BE49-F238E27FC236}">
                <a16:creationId xmlns:a16="http://schemas.microsoft.com/office/drawing/2014/main" id="{A06DF89E-E6D5-8B7E-065E-98A46C3BB108}"/>
              </a:ext>
            </a:extLst>
          </p:cNvPr>
          <p:cNvSpPr>
            <a:spLocks noGrp="1"/>
          </p:cNvSpPr>
          <p:nvPr/>
        </p:nvSpPr>
        <p:spPr>
          <a:xfrm>
            <a:off x="11468100" y="914400"/>
            <a:ext cx="723900" cy="5943600"/>
          </a:xfrm>
          <a:prstGeom prst="rect">
            <a:avLst/>
          </a:prstGeom>
          <a:solidFill>
            <a:srgbClr val="6DCFF6"/>
          </a:solidFill>
          <a:ln w="0">
            <a:solidFill>
              <a:srgbClr val="6DCFF6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Top accent">
            <a:extLst>
              <a:ext uri="{FF2B5EF4-FFF2-40B4-BE49-F238E27FC236}">
                <a16:creationId xmlns:a16="http://schemas.microsoft.com/office/drawing/2014/main" id="{546F6DF6-960E-15DF-5EE6-A18AD2B0FF73}"/>
              </a:ext>
            </a:extLst>
          </p:cNvPr>
          <p:cNvSpPr>
            <a:spLocks noGrp="1"/>
          </p:cNvSpPr>
          <p:nvPr/>
        </p:nvSpPr>
        <p:spPr>
          <a:xfrm>
            <a:off x="-1" y="857250"/>
            <a:ext cx="12192001" cy="57150"/>
          </a:xfrm>
          <a:prstGeom prst="rect">
            <a:avLst/>
          </a:prstGeom>
          <a:solidFill>
            <a:srgbClr val="006DB8"/>
          </a:solidFill>
          <a:ln w="0">
            <a:solidFill>
              <a:srgbClr val="006DB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25841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EF104-B3F3-7A0B-0E56-3D0EFC1BF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op edge">
            <a:extLst>
              <a:ext uri="{FF2B5EF4-FFF2-40B4-BE49-F238E27FC236}">
                <a16:creationId xmlns:a16="http://schemas.microsoft.com/office/drawing/2014/main" id="{97CE8B57-21E3-2EDE-8617-6A7353C967FE}"/>
              </a:ext>
            </a:extLst>
          </p:cNvPr>
          <p:cNvSpPr>
            <a:spLocks noGrp="1"/>
          </p:cNvSpPr>
          <p:nvPr/>
        </p:nvSpPr>
        <p:spPr>
          <a:xfrm>
            <a:off x="0" y="-57149"/>
            <a:ext cx="12192000" cy="914400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BF6F0935-608C-3BA1-E1D4-4584B5E66DA2}"/>
              </a:ext>
            </a:extLst>
          </p:cNvPr>
          <p:cNvSpPr>
            <a:spLocks noGrp="1"/>
          </p:cNvSpPr>
          <p:nvPr/>
        </p:nvSpPr>
        <p:spPr>
          <a:xfrm>
            <a:off x="0" y="172692"/>
            <a:ext cx="11468100" cy="530915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 wrap="square" lIns="533400" tIns="0" rIns="266700" bIns="0" anchor="ctr">
            <a:spAutoFit/>
          </a:bodyPr>
          <a:lstStyle/>
          <a:p>
            <a:pPr>
              <a:defRPr sz="34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lang="en-US" sz="34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Chain of command</a:t>
            </a:r>
          </a:p>
        </p:txBody>
      </p:sp>
      <p:sp>
        <p:nvSpPr>
          <p:cNvPr id="16" name="Side banner">
            <a:extLst>
              <a:ext uri="{FF2B5EF4-FFF2-40B4-BE49-F238E27FC236}">
                <a16:creationId xmlns:a16="http://schemas.microsoft.com/office/drawing/2014/main" id="{4535B7BE-4F6C-EEF8-05DF-56C4A0ADD99A}"/>
              </a:ext>
            </a:extLst>
          </p:cNvPr>
          <p:cNvSpPr>
            <a:spLocks noGrp="1"/>
          </p:cNvSpPr>
          <p:nvPr/>
        </p:nvSpPr>
        <p:spPr>
          <a:xfrm>
            <a:off x="11468100" y="914400"/>
            <a:ext cx="723900" cy="5943600"/>
          </a:xfrm>
          <a:prstGeom prst="rect">
            <a:avLst/>
          </a:prstGeom>
          <a:solidFill>
            <a:srgbClr val="6DCFF6"/>
          </a:solidFill>
          <a:ln w="0">
            <a:solidFill>
              <a:srgbClr val="6DCFF6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8" name="Top accent">
            <a:extLst>
              <a:ext uri="{FF2B5EF4-FFF2-40B4-BE49-F238E27FC236}">
                <a16:creationId xmlns:a16="http://schemas.microsoft.com/office/drawing/2014/main" id="{D613B4FE-F3CA-7F02-202A-1C7E3284A55B}"/>
              </a:ext>
            </a:extLst>
          </p:cNvPr>
          <p:cNvSpPr>
            <a:spLocks noGrp="1"/>
          </p:cNvSpPr>
          <p:nvPr/>
        </p:nvSpPr>
        <p:spPr>
          <a:xfrm>
            <a:off x="-1" y="857250"/>
            <a:ext cx="12192001" cy="57150"/>
          </a:xfrm>
          <a:prstGeom prst="rect">
            <a:avLst/>
          </a:prstGeom>
          <a:solidFill>
            <a:srgbClr val="006DB8"/>
          </a:solidFill>
          <a:ln w="0">
            <a:solidFill>
              <a:srgbClr val="006DB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C0C19DE-7C81-6436-D488-181BEAFDB095}"/>
              </a:ext>
            </a:extLst>
          </p:cNvPr>
          <p:cNvSpPr txBox="1"/>
          <p:nvPr/>
        </p:nvSpPr>
        <p:spPr>
          <a:xfrm>
            <a:off x="523876" y="1354973"/>
            <a:ext cx="106013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Branch Duty Officer/ALS Lifeguard Supervisor (in areas where they operate) will be tasked to attend &amp; they’ll become Forward Commander once on scene.</a:t>
            </a:r>
          </a:p>
          <a:p>
            <a:endParaRPr lang="en-US" sz="240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Until they arrive on scene the most appropriate senior/experienced member of your ECOT will take command of the response &amp; should stay in close communication with </a:t>
            </a:r>
            <a:r>
              <a:rPr lang="en-US" sz="2400" err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SurfCom</a:t>
            </a: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who can provide support. </a:t>
            </a:r>
          </a:p>
          <a:p>
            <a:endParaRPr lang="en-US" sz="240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Note that the Forward Commander may not be from your club but your ECOT still reports to that person.</a:t>
            </a:r>
          </a:p>
          <a:p>
            <a:endParaRPr lang="en-US" sz="240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State Duty Officer in the SOC will retain overall responsibility for coordination of the incident &amp; liaises with the Incident Controller – NSW Police in most cases.</a:t>
            </a:r>
          </a:p>
        </p:txBody>
      </p:sp>
    </p:spTree>
    <p:extLst>
      <p:ext uri="{BB962C8B-B14F-4D97-AF65-F5344CB8AC3E}">
        <p14:creationId xmlns:p14="http://schemas.microsoft.com/office/powerpoint/2010/main" val="26738475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0FFA3-349A-20D7-2B58-46C5D2B41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950C57-DBA3-BBA5-0E29-C02D2087ADA9}"/>
              </a:ext>
            </a:extLst>
          </p:cNvPr>
          <p:cNvSpPr txBox="1"/>
          <p:nvPr/>
        </p:nvSpPr>
        <p:spPr>
          <a:xfrm>
            <a:off x="431581" y="1243203"/>
            <a:ext cx="10904554" cy="5761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 normal patrol equipment should be accessible &amp; rescue ready for your ECOT. Specific items include:</a:t>
            </a:r>
          </a:p>
          <a:p>
            <a:endParaRPr lang="en-US" sz="2400" i="1">
              <a:solidFill>
                <a:schemeClr val="tx2">
                  <a:lumMod val="90000"/>
                  <a:lumOff val="10000"/>
                </a:schemeClr>
              </a:solidFill>
              <a:highlight>
                <a:srgbClr val="C0C0C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lnSpc>
                <a:spcPct val="115000"/>
              </a:lnSpc>
              <a:buFontTx/>
              <a:buChar char="-"/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IRB/RWC (including relevant PPE/PPC, </a:t>
            </a:r>
            <a:r>
              <a:rPr lang="en-US" sz="2400" err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ie</a:t>
            </a: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PFDs, helmets, etc.)</a:t>
            </a:r>
          </a:p>
          <a:p>
            <a:pPr marL="742950" lvl="1" indent="-285750">
              <a:lnSpc>
                <a:spcPct val="115000"/>
              </a:lnSpc>
              <a:buFontTx/>
              <a:buChar char="-"/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SSV/ATV</a:t>
            </a:r>
          </a:p>
          <a:p>
            <a:pPr marL="742950" lvl="1" indent="-285750">
              <a:lnSpc>
                <a:spcPct val="115000"/>
              </a:lnSpc>
              <a:buFontTx/>
              <a:buChar char="-"/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Rescue Tubes &amp; fins</a:t>
            </a:r>
          </a:p>
          <a:p>
            <a:pPr marL="742950" lvl="1" indent="-285750">
              <a:lnSpc>
                <a:spcPct val="115000"/>
              </a:lnSpc>
              <a:buFontTx/>
              <a:buChar char="-"/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Rescue Boards</a:t>
            </a:r>
          </a:p>
          <a:p>
            <a:pPr marL="742950" lvl="1" indent="-285750">
              <a:lnSpc>
                <a:spcPct val="115000"/>
              </a:lnSpc>
              <a:buFontTx/>
              <a:buChar char="-"/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Oxygen Resuscitation Kit</a:t>
            </a:r>
          </a:p>
          <a:p>
            <a:pPr marL="742950" lvl="1" indent="-285750">
              <a:lnSpc>
                <a:spcPct val="115000"/>
              </a:lnSpc>
              <a:buFontTx/>
              <a:buChar char="-"/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AED</a:t>
            </a:r>
          </a:p>
          <a:p>
            <a:pPr marL="742950" lvl="1" indent="-285750">
              <a:lnSpc>
                <a:spcPct val="115000"/>
              </a:lnSpc>
              <a:buFontTx/>
              <a:buChar char="-"/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First Aid Kit</a:t>
            </a:r>
          </a:p>
          <a:p>
            <a:pPr marL="742950" lvl="1" indent="-285750">
              <a:lnSpc>
                <a:spcPct val="115000"/>
              </a:lnSpc>
              <a:buFontTx/>
              <a:buChar char="-"/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Radios</a:t>
            </a:r>
          </a:p>
          <a:p>
            <a:pPr marL="742950" lvl="1" indent="-285750">
              <a:lnSpc>
                <a:spcPct val="115000"/>
              </a:lnSpc>
              <a:buFontTx/>
              <a:buChar char="-"/>
              <a:defRPr/>
            </a:pPr>
            <a:endParaRPr lang="en-US" sz="240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i="1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Discuss with your ECOT where these items are located. </a:t>
            </a:r>
          </a:p>
          <a:p>
            <a:endParaRPr lang="en-US" sz="2400" i="1">
              <a:solidFill>
                <a:schemeClr val="tx2">
                  <a:lumMod val="90000"/>
                  <a:lumOff val="10000"/>
                </a:schemeClr>
              </a:solidFill>
              <a:highlight>
                <a:srgbClr val="C0C0C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op edge">
            <a:extLst>
              <a:ext uri="{FF2B5EF4-FFF2-40B4-BE49-F238E27FC236}">
                <a16:creationId xmlns:a16="http://schemas.microsoft.com/office/drawing/2014/main" id="{A56BAF3F-7AB8-BE22-04AC-CCE4AD71BA50}"/>
              </a:ext>
            </a:extLst>
          </p:cNvPr>
          <p:cNvSpPr>
            <a:spLocks noGrp="1"/>
          </p:cNvSpPr>
          <p:nvPr/>
        </p:nvSpPr>
        <p:spPr>
          <a:xfrm>
            <a:off x="0" y="-57149"/>
            <a:ext cx="12192000" cy="914400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F3FE92D2-08E3-B4FA-E757-CDF4C264C13A}"/>
              </a:ext>
            </a:extLst>
          </p:cNvPr>
          <p:cNvSpPr>
            <a:spLocks noGrp="1"/>
          </p:cNvSpPr>
          <p:nvPr/>
        </p:nvSpPr>
        <p:spPr>
          <a:xfrm>
            <a:off x="0" y="172692"/>
            <a:ext cx="11468100" cy="530915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 wrap="square" lIns="533400" tIns="0" rIns="266700" bIns="0" anchor="ctr">
            <a:spAutoFit/>
          </a:bodyPr>
          <a:lstStyle/>
          <a:p>
            <a:pPr>
              <a:defRPr sz="34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lang="en-US" sz="34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ECOT equipment</a:t>
            </a:r>
          </a:p>
        </p:txBody>
      </p:sp>
      <p:sp>
        <p:nvSpPr>
          <p:cNvPr id="17" name="Side banner">
            <a:extLst>
              <a:ext uri="{FF2B5EF4-FFF2-40B4-BE49-F238E27FC236}">
                <a16:creationId xmlns:a16="http://schemas.microsoft.com/office/drawing/2014/main" id="{62C2BA3A-59B3-925B-C940-5D323310D33D}"/>
              </a:ext>
            </a:extLst>
          </p:cNvPr>
          <p:cNvSpPr>
            <a:spLocks noGrp="1"/>
          </p:cNvSpPr>
          <p:nvPr/>
        </p:nvSpPr>
        <p:spPr>
          <a:xfrm>
            <a:off x="11468100" y="914400"/>
            <a:ext cx="723900" cy="5943600"/>
          </a:xfrm>
          <a:prstGeom prst="rect">
            <a:avLst/>
          </a:prstGeom>
          <a:solidFill>
            <a:srgbClr val="6DCFF6"/>
          </a:solidFill>
          <a:ln w="0">
            <a:solidFill>
              <a:srgbClr val="6DCFF6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9" name="Top accent">
            <a:extLst>
              <a:ext uri="{FF2B5EF4-FFF2-40B4-BE49-F238E27FC236}">
                <a16:creationId xmlns:a16="http://schemas.microsoft.com/office/drawing/2014/main" id="{468451A2-4E1E-C713-AC3C-29FB4286E436}"/>
              </a:ext>
            </a:extLst>
          </p:cNvPr>
          <p:cNvSpPr>
            <a:spLocks noGrp="1"/>
          </p:cNvSpPr>
          <p:nvPr/>
        </p:nvSpPr>
        <p:spPr>
          <a:xfrm>
            <a:off x="-1" y="857250"/>
            <a:ext cx="12192001" cy="57150"/>
          </a:xfrm>
          <a:prstGeom prst="rect">
            <a:avLst/>
          </a:prstGeom>
          <a:solidFill>
            <a:srgbClr val="006DB8"/>
          </a:solidFill>
          <a:ln w="0">
            <a:solidFill>
              <a:srgbClr val="006DB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810551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FEC92-B549-C44A-1EDD-9B7F908B9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46A3A2-2858-F02F-805F-981E98865B26}"/>
              </a:ext>
            </a:extLst>
          </p:cNvPr>
          <p:cNvSpPr txBox="1"/>
          <p:nvPr/>
        </p:nvSpPr>
        <p:spPr>
          <a:xfrm>
            <a:off x="461299" y="1087092"/>
            <a:ext cx="11006801" cy="5792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Use this page to outline how your club stays rescue ready. This could include things like:</a:t>
            </a:r>
          </a:p>
          <a:p>
            <a:endParaRPr lang="en-US" sz="240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b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ECOT Members</a:t>
            </a:r>
          </a:p>
          <a:p>
            <a:pPr>
              <a:lnSpc>
                <a:spcPct val="115000"/>
              </a:lnSpc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Keep handy items in your car if possible:</a:t>
            </a:r>
          </a:p>
          <a:p>
            <a:pPr marL="742950" lvl="1" indent="-285750">
              <a:lnSpc>
                <a:spcPct val="115000"/>
              </a:lnSpc>
              <a:buFontTx/>
              <a:buChar char="-"/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Swimmers/wetsuit</a:t>
            </a:r>
          </a:p>
          <a:p>
            <a:pPr marL="742950" lvl="1" indent="-285750">
              <a:lnSpc>
                <a:spcPct val="115000"/>
              </a:lnSpc>
              <a:buFontTx/>
              <a:buChar char="-"/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Towel</a:t>
            </a:r>
          </a:p>
          <a:p>
            <a:pPr marL="742950" lvl="1" indent="-285750">
              <a:lnSpc>
                <a:spcPct val="115000"/>
              </a:lnSpc>
              <a:buFontTx/>
              <a:buChar char="-"/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Patrol uniform</a:t>
            </a:r>
          </a:p>
          <a:p>
            <a:pPr marL="742950" lvl="1" indent="-285750">
              <a:lnSpc>
                <a:spcPct val="115000"/>
              </a:lnSpc>
              <a:buFontTx/>
              <a:buChar char="-"/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Enclosed shoes</a:t>
            </a:r>
          </a:p>
          <a:p>
            <a:pPr marL="742950" lvl="1" indent="-285750">
              <a:lnSpc>
                <a:spcPct val="115000"/>
              </a:lnSpc>
              <a:buFontTx/>
              <a:buChar char="-"/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Sun protection</a:t>
            </a:r>
          </a:p>
          <a:p>
            <a:pPr marL="285750" indent="-285750">
              <a:lnSpc>
                <a:spcPct val="115000"/>
              </a:lnSpc>
              <a:buFontTx/>
              <a:buChar char="-"/>
              <a:defRPr/>
            </a:pPr>
            <a:endParaRPr lang="en-US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b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Equipment</a:t>
            </a:r>
          </a:p>
          <a:p>
            <a:pPr marL="285750" indent="-285750">
              <a:lnSpc>
                <a:spcPct val="115000"/>
              </a:lnSpc>
              <a:buFontTx/>
              <a:buChar char="-"/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Ensure primary call out IRB is always inflated and fully-</a:t>
            </a:r>
            <a:r>
              <a:rPr lang="en-US" sz="2400" err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fuelled</a:t>
            </a:r>
            <a:endParaRPr lang="en-US" sz="240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buFontTx/>
              <a:buChar char="-"/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Radios always on charge (if the light is flashing red it’s not charging)</a:t>
            </a:r>
          </a:p>
          <a:p>
            <a:pPr marL="285750" indent="-285750">
              <a:lnSpc>
                <a:spcPct val="115000"/>
              </a:lnSpc>
              <a:buFontTx/>
              <a:buChar char="-"/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Highlight designated ECOT area/equipment if you have it at your club</a:t>
            </a:r>
          </a:p>
        </p:txBody>
      </p:sp>
      <p:sp>
        <p:nvSpPr>
          <p:cNvPr id="11" name="Top edge">
            <a:extLst>
              <a:ext uri="{FF2B5EF4-FFF2-40B4-BE49-F238E27FC236}">
                <a16:creationId xmlns:a16="http://schemas.microsoft.com/office/drawing/2014/main" id="{C3A18320-D0BD-1348-E74B-EB6518F22DF3}"/>
              </a:ext>
            </a:extLst>
          </p:cNvPr>
          <p:cNvSpPr>
            <a:spLocks noGrp="1"/>
          </p:cNvSpPr>
          <p:nvPr/>
        </p:nvSpPr>
        <p:spPr>
          <a:xfrm>
            <a:off x="0" y="-57149"/>
            <a:ext cx="12192000" cy="914400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87824E0B-9A7D-05F0-70C7-E181FB2E7365}"/>
              </a:ext>
            </a:extLst>
          </p:cNvPr>
          <p:cNvSpPr>
            <a:spLocks noGrp="1"/>
          </p:cNvSpPr>
          <p:nvPr/>
        </p:nvSpPr>
        <p:spPr>
          <a:xfrm>
            <a:off x="0" y="172692"/>
            <a:ext cx="11468100" cy="530915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 wrap="square" lIns="533400" tIns="0" rIns="266700" bIns="0" anchor="ctr">
            <a:spAutoFit/>
          </a:bodyPr>
          <a:lstStyle/>
          <a:p>
            <a:pPr>
              <a:defRPr sz="34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lang="en-US" sz="34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Staying rescue ready</a:t>
            </a:r>
          </a:p>
        </p:txBody>
      </p:sp>
      <p:sp>
        <p:nvSpPr>
          <p:cNvPr id="15" name="Side banner">
            <a:extLst>
              <a:ext uri="{FF2B5EF4-FFF2-40B4-BE49-F238E27FC236}">
                <a16:creationId xmlns:a16="http://schemas.microsoft.com/office/drawing/2014/main" id="{FC2CFA6E-D113-9DC9-F9F1-4A5A3EF663D3}"/>
              </a:ext>
            </a:extLst>
          </p:cNvPr>
          <p:cNvSpPr>
            <a:spLocks noGrp="1"/>
          </p:cNvSpPr>
          <p:nvPr/>
        </p:nvSpPr>
        <p:spPr>
          <a:xfrm>
            <a:off x="11468100" y="914400"/>
            <a:ext cx="723900" cy="5943600"/>
          </a:xfrm>
          <a:prstGeom prst="rect">
            <a:avLst/>
          </a:prstGeom>
          <a:solidFill>
            <a:srgbClr val="6DCFF6"/>
          </a:solidFill>
          <a:ln w="0">
            <a:solidFill>
              <a:srgbClr val="6DCFF6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op accent">
            <a:extLst>
              <a:ext uri="{FF2B5EF4-FFF2-40B4-BE49-F238E27FC236}">
                <a16:creationId xmlns:a16="http://schemas.microsoft.com/office/drawing/2014/main" id="{2FE2693C-01F5-4FBD-6B56-E4796E8237FB}"/>
              </a:ext>
            </a:extLst>
          </p:cNvPr>
          <p:cNvSpPr>
            <a:spLocks noGrp="1"/>
          </p:cNvSpPr>
          <p:nvPr/>
        </p:nvSpPr>
        <p:spPr>
          <a:xfrm>
            <a:off x="-1" y="857250"/>
            <a:ext cx="12192001" cy="57150"/>
          </a:xfrm>
          <a:prstGeom prst="rect">
            <a:avLst/>
          </a:prstGeom>
          <a:solidFill>
            <a:srgbClr val="006DB8"/>
          </a:solidFill>
          <a:ln w="0">
            <a:solidFill>
              <a:srgbClr val="006DB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382328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24DBB-7BFB-6FAC-0DEA-3685308EB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FD29CD-FF8A-7C64-DA40-C0F404C2CDD0}"/>
              </a:ext>
            </a:extLst>
          </p:cNvPr>
          <p:cNvSpPr txBox="1"/>
          <p:nvPr/>
        </p:nvSpPr>
        <p:spPr>
          <a:xfrm>
            <a:off x="544974" y="1354973"/>
            <a:ext cx="10378151" cy="3398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5000"/>
              </a:lnSpc>
              <a:buFontTx/>
              <a:buChar char="-"/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Instructions to stand down will come from </a:t>
            </a:r>
            <a:r>
              <a:rPr lang="en-US" sz="2400" err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Surfcom</a:t>
            </a: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either directly or through your Forward Commander/Duty Officer (note that </a:t>
            </a:r>
            <a:r>
              <a:rPr lang="en-US" sz="2400" err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Surfcom</a:t>
            </a: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will receive a stand down from Marine Area Command and we can’t stand down on instruction from local police)</a:t>
            </a:r>
          </a:p>
          <a:p>
            <a:pPr marL="285750" indent="-285750">
              <a:lnSpc>
                <a:spcPct val="115000"/>
              </a:lnSpc>
              <a:buFontTx/>
              <a:buChar char="-"/>
              <a:defRPr/>
            </a:pPr>
            <a:endParaRPr lang="en-US" sz="240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15000"/>
              </a:lnSpc>
              <a:buFontTx/>
              <a:buChar char="-"/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Once stood down all equipment needs to be cleaned, </a:t>
            </a:r>
            <a:r>
              <a:rPr lang="en-US" sz="2400" err="1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refuelled</a:t>
            </a: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recharged or otherwise returned to a rescue ready state </a:t>
            </a:r>
          </a:p>
          <a:p>
            <a:pPr marL="285750" indent="-285750">
              <a:lnSpc>
                <a:spcPct val="115000"/>
              </a:lnSpc>
              <a:buFontTx/>
              <a:buChar char="-"/>
              <a:defRPr/>
            </a:pPr>
            <a:endParaRPr lang="en-US" sz="200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op edge">
            <a:extLst>
              <a:ext uri="{FF2B5EF4-FFF2-40B4-BE49-F238E27FC236}">
                <a16:creationId xmlns:a16="http://schemas.microsoft.com/office/drawing/2014/main" id="{2545B797-B8A4-1975-5F5A-55756C09B35C}"/>
              </a:ext>
            </a:extLst>
          </p:cNvPr>
          <p:cNvSpPr>
            <a:spLocks noGrp="1"/>
          </p:cNvSpPr>
          <p:nvPr/>
        </p:nvSpPr>
        <p:spPr>
          <a:xfrm>
            <a:off x="0" y="-57149"/>
            <a:ext cx="12192000" cy="914400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61D87AD9-6FC8-662D-9503-CD71E16BD105}"/>
              </a:ext>
            </a:extLst>
          </p:cNvPr>
          <p:cNvSpPr>
            <a:spLocks noGrp="1"/>
          </p:cNvSpPr>
          <p:nvPr/>
        </p:nvSpPr>
        <p:spPr>
          <a:xfrm>
            <a:off x="0" y="172692"/>
            <a:ext cx="11468100" cy="530915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 wrap="square" lIns="533400" tIns="0" rIns="266700" bIns="0" anchor="ctr">
            <a:spAutoFit/>
          </a:bodyPr>
          <a:lstStyle/>
          <a:p>
            <a:pPr>
              <a:defRPr sz="34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lang="en-US" sz="34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Standing down</a:t>
            </a:r>
          </a:p>
        </p:txBody>
      </p:sp>
      <p:sp>
        <p:nvSpPr>
          <p:cNvPr id="16" name="Side banner">
            <a:extLst>
              <a:ext uri="{FF2B5EF4-FFF2-40B4-BE49-F238E27FC236}">
                <a16:creationId xmlns:a16="http://schemas.microsoft.com/office/drawing/2014/main" id="{A9080333-CAA7-6F89-652B-E4F6F7A47B47}"/>
              </a:ext>
            </a:extLst>
          </p:cNvPr>
          <p:cNvSpPr>
            <a:spLocks noGrp="1"/>
          </p:cNvSpPr>
          <p:nvPr/>
        </p:nvSpPr>
        <p:spPr>
          <a:xfrm>
            <a:off x="11468100" y="914400"/>
            <a:ext cx="723900" cy="5943600"/>
          </a:xfrm>
          <a:prstGeom prst="rect">
            <a:avLst/>
          </a:prstGeom>
          <a:solidFill>
            <a:srgbClr val="6DCFF6"/>
          </a:solidFill>
          <a:ln w="0">
            <a:solidFill>
              <a:srgbClr val="6DCFF6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8" name="Top accent">
            <a:extLst>
              <a:ext uri="{FF2B5EF4-FFF2-40B4-BE49-F238E27FC236}">
                <a16:creationId xmlns:a16="http://schemas.microsoft.com/office/drawing/2014/main" id="{281DE51C-8C1C-A53E-8A04-246CE2A64B94}"/>
              </a:ext>
            </a:extLst>
          </p:cNvPr>
          <p:cNvSpPr>
            <a:spLocks noGrp="1"/>
          </p:cNvSpPr>
          <p:nvPr/>
        </p:nvSpPr>
        <p:spPr>
          <a:xfrm>
            <a:off x="-1" y="857250"/>
            <a:ext cx="12192001" cy="57150"/>
          </a:xfrm>
          <a:prstGeom prst="rect">
            <a:avLst/>
          </a:prstGeom>
          <a:solidFill>
            <a:srgbClr val="006DB8"/>
          </a:solidFill>
          <a:ln w="0">
            <a:solidFill>
              <a:srgbClr val="006DB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12381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2E083-D2C9-8358-A60E-506DE1231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D787B5-49ED-5C09-2624-CD0DA4864B81}"/>
              </a:ext>
            </a:extLst>
          </p:cNvPr>
          <p:cNvSpPr txBox="1"/>
          <p:nvPr/>
        </p:nvSpPr>
        <p:spPr>
          <a:xfrm>
            <a:off x="487823" y="1193048"/>
            <a:ext cx="11456527" cy="5773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There are two main types of debrief at SLSNSW:</a:t>
            </a:r>
          </a:p>
          <a:p>
            <a:endParaRPr lang="en-US" sz="240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AutoNum type="arabicPeriod"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Operational Debrief:</a:t>
            </a:r>
          </a:p>
          <a:p>
            <a:pPr marL="809625" indent="-361950">
              <a:buFontTx/>
              <a:buChar char="-"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held immediately following an emergency response</a:t>
            </a:r>
          </a:p>
          <a:p>
            <a:pPr marL="809625" indent="-361950">
              <a:buFontTx/>
              <a:buChar char="-"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conducted by your Forward Commander or ECOT leader</a:t>
            </a:r>
          </a:p>
          <a:p>
            <a:pPr marL="809625" indent="-361950">
              <a:buFontTx/>
              <a:buChar char="-"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open to all personnel who respond to an incident</a:t>
            </a:r>
          </a:p>
          <a:p>
            <a:pPr marL="809625" indent="-361950">
              <a:buFontTx/>
              <a:buChar char="-"/>
            </a:pPr>
            <a:endParaRPr lang="en-US" sz="240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AutoNum type="arabicPeriod" startAt="2"/>
              <a:tabLst>
                <a:tab pos="447675" algn="l"/>
              </a:tabLst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Critical Incident After Action Review (AAR): </a:t>
            </a:r>
          </a:p>
          <a:p>
            <a:pPr marL="809625" indent="-361950">
              <a:buFontTx/>
              <a:buChar char="-"/>
              <a:tabLst>
                <a:tab pos="447675" algn="l"/>
              </a:tabLst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ideally held within one month of an incident</a:t>
            </a:r>
          </a:p>
          <a:p>
            <a:pPr marL="809625" indent="-361950">
              <a:buFontTx/>
              <a:buChar char="-"/>
              <a:tabLst>
                <a:tab pos="447675" algn="l"/>
              </a:tabLst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conducted by a qualified person not involved in the response</a:t>
            </a:r>
          </a:p>
          <a:p>
            <a:pPr marL="809625" lvl="1" indent="-361950">
              <a:lnSpc>
                <a:spcPct val="118000"/>
              </a:lnSpc>
              <a:buClr>
                <a:schemeClr val="tx1"/>
              </a:buClr>
              <a:buFontTx/>
              <a:buChar char="-"/>
              <a:tabLst>
                <a:tab pos="447675" algn="l"/>
              </a:tabLst>
              <a:defRPr sz="2100">
                <a:solidFill>
                  <a:srgbClr val="202B33"/>
                </a:solidFill>
                <a:latin typeface="Calibri"/>
                <a:ea typeface="Calibri"/>
                <a:cs typeface="Calibri"/>
              </a:defRPr>
            </a:pPr>
            <a:r>
              <a:rPr lang="en-AU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held to further unpack Ops Debrief feedback or seek/provide greater context</a:t>
            </a:r>
            <a:endParaRPr lang="en-US" sz="240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Both identify what we did well &amp; what we can do differently. They are run on a “no blame” basis &amp; ensure we learn from experiences &amp; continually strengthen emergency responses.</a:t>
            </a:r>
          </a:p>
          <a:p>
            <a:pPr marL="285750" indent="-285750">
              <a:lnSpc>
                <a:spcPct val="115000"/>
              </a:lnSpc>
              <a:buFontTx/>
              <a:buChar char="-"/>
              <a:defRPr/>
            </a:pPr>
            <a:endParaRPr lang="en-US" sz="200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op edge">
            <a:extLst>
              <a:ext uri="{FF2B5EF4-FFF2-40B4-BE49-F238E27FC236}">
                <a16:creationId xmlns:a16="http://schemas.microsoft.com/office/drawing/2014/main" id="{FDB294EC-6A8B-7B75-5684-5377E3749B26}"/>
              </a:ext>
            </a:extLst>
          </p:cNvPr>
          <p:cNvSpPr>
            <a:spLocks noGrp="1"/>
          </p:cNvSpPr>
          <p:nvPr/>
        </p:nvSpPr>
        <p:spPr>
          <a:xfrm>
            <a:off x="0" y="-57149"/>
            <a:ext cx="12192000" cy="914400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C4067EAB-272C-B6FE-0520-3E8F7A865CEF}"/>
              </a:ext>
            </a:extLst>
          </p:cNvPr>
          <p:cNvSpPr>
            <a:spLocks noGrp="1"/>
          </p:cNvSpPr>
          <p:nvPr/>
        </p:nvSpPr>
        <p:spPr>
          <a:xfrm>
            <a:off x="0" y="172692"/>
            <a:ext cx="11468100" cy="530915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 wrap="square" lIns="533400" tIns="0" rIns="266700" bIns="0" anchor="ctr">
            <a:spAutoFit/>
          </a:bodyPr>
          <a:lstStyle/>
          <a:p>
            <a:pPr>
              <a:defRPr sz="34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lang="en-US" sz="34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Operational debrief</a:t>
            </a:r>
          </a:p>
        </p:txBody>
      </p:sp>
      <p:sp>
        <p:nvSpPr>
          <p:cNvPr id="18" name="Top accent">
            <a:extLst>
              <a:ext uri="{FF2B5EF4-FFF2-40B4-BE49-F238E27FC236}">
                <a16:creationId xmlns:a16="http://schemas.microsoft.com/office/drawing/2014/main" id="{B79E260B-A0AB-8C13-38D7-8BB08617CA8E}"/>
              </a:ext>
            </a:extLst>
          </p:cNvPr>
          <p:cNvSpPr>
            <a:spLocks noGrp="1"/>
          </p:cNvSpPr>
          <p:nvPr/>
        </p:nvSpPr>
        <p:spPr>
          <a:xfrm>
            <a:off x="-1" y="857250"/>
            <a:ext cx="12192001" cy="57150"/>
          </a:xfrm>
          <a:prstGeom prst="rect">
            <a:avLst/>
          </a:prstGeom>
          <a:solidFill>
            <a:srgbClr val="006DB8"/>
          </a:solidFill>
          <a:ln w="0">
            <a:solidFill>
              <a:srgbClr val="006DB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F73BD87-5E39-543F-5A55-D3892A856E56}"/>
              </a:ext>
            </a:extLst>
          </p:cNvPr>
          <p:cNvGrpSpPr/>
          <p:nvPr/>
        </p:nvGrpSpPr>
        <p:grpSpPr>
          <a:xfrm>
            <a:off x="9121036" y="923923"/>
            <a:ext cx="3070964" cy="3080803"/>
            <a:chOff x="7883943" y="1501761"/>
            <a:chExt cx="3431757" cy="3442752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02E3530-2986-8D7F-C04A-8CB359ADE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7538" r="14661" b="3507"/>
            <a:stretch>
              <a:fillRect/>
            </a:stretch>
          </p:blipFill>
          <p:spPr>
            <a:xfrm>
              <a:off x="7883943" y="1501761"/>
              <a:ext cx="3431757" cy="344275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9AC7240-BEA5-9694-D3C9-8CE40EEAF2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91185" y="1609051"/>
              <a:ext cx="3217272" cy="32172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82473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16DB7-46BA-9345-814E-32D2DCCAF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2219E2C-A49F-E3C0-B037-D670A750A358}"/>
              </a:ext>
            </a:extLst>
          </p:cNvPr>
          <p:cNvSpPr txBox="1"/>
          <p:nvPr/>
        </p:nvSpPr>
        <p:spPr>
          <a:xfrm>
            <a:off x="497348" y="1278773"/>
            <a:ext cx="115803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There is a high chance that members involved in search &amp; rescue operations beyond </a:t>
            </a:r>
            <a:b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flags may be exposed to confronting &amp; potentially traumatic scenes &amp;/or tasks. </a:t>
            </a:r>
          </a:p>
          <a:p>
            <a:endParaRPr lang="en-US" sz="240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Looking after our members is an important part of being on an ECOT: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EAB1B8E-E480-2A52-30DE-080381830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348" y="3099240"/>
            <a:ext cx="11499309" cy="3756024"/>
          </a:xfrm>
          <a:prstGeom prst="rect">
            <a:avLst/>
          </a:prstGeom>
        </p:spPr>
      </p:pic>
      <p:sp>
        <p:nvSpPr>
          <p:cNvPr id="16" name="Top edge">
            <a:extLst>
              <a:ext uri="{FF2B5EF4-FFF2-40B4-BE49-F238E27FC236}">
                <a16:creationId xmlns:a16="http://schemas.microsoft.com/office/drawing/2014/main" id="{5E23FAAD-8440-C7A7-3C5D-25E59070544D}"/>
              </a:ext>
            </a:extLst>
          </p:cNvPr>
          <p:cNvSpPr>
            <a:spLocks noGrp="1"/>
          </p:cNvSpPr>
          <p:nvPr/>
        </p:nvSpPr>
        <p:spPr>
          <a:xfrm>
            <a:off x="0" y="-57149"/>
            <a:ext cx="12192000" cy="914400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8" name="TextBox 1">
            <a:extLst>
              <a:ext uri="{FF2B5EF4-FFF2-40B4-BE49-F238E27FC236}">
                <a16:creationId xmlns:a16="http://schemas.microsoft.com/office/drawing/2014/main" id="{F7FD11DB-C450-7586-0005-4A676386EFAE}"/>
              </a:ext>
            </a:extLst>
          </p:cNvPr>
          <p:cNvSpPr>
            <a:spLocks noGrp="1"/>
          </p:cNvSpPr>
          <p:nvPr/>
        </p:nvSpPr>
        <p:spPr>
          <a:xfrm>
            <a:off x="0" y="172692"/>
            <a:ext cx="11468100" cy="530915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 wrap="square" lIns="533400" tIns="0" rIns="266700" bIns="0" anchor="ctr">
            <a:spAutoFit/>
          </a:bodyPr>
          <a:lstStyle/>
          <a:p>
            <a:pPr>
              <a:defRPr sz="34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lang="en-US" sz="34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Member wellbeing</a:t>
            </a:r>
          </a:p>
        </p:txBody>
      </p:sp>
      <p:sp>
        <p:nvSpPr>
          <p:cNvPr id="22" name="Top accent">
            <a:extLst>
              <a:ext uri="{FF2B5EF4-FFF2-40B4-BE49-F238E27FC236}">
                <a16:creationId xmlns:a16="http://schemas.microsoft.com/office/drawing/2014/main" id="{0497E66D-0D93-0A03-A226-E54DB3703683}"/>
              </a:ext>
            </a:extLst>
          </p:cNvPr>
          <p:cNvSpPr>
            <a:spLocks noGrp="1"/>
          </p:cNvSpPr>
          <p:nvPr/>
        </p:nvSpPr>
        <p:spPr>
          <a:xfrm>
            <a:off x="-1" y="857250"/>
            <a:ext cx="12192001" cy="57150"/>
          </a:xfrm>
          <a:prstGeom prst="rect">
            <a:avLst/>
          </a:prstGeom>
          <a:solidFill>
            <a:srgbClr val="006DB8"/>
          </a:solidFill>
          <a:ln w="0">
            <a:solidFill>
              <a:srgbClr val="006DB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866870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B1319-F9EB-0234-EFD0-42216FB4A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A82A87E-B6B1-2491-FB9A-7694960AA816}"/>
              </a:ext>
            </a:extLst>
          </p:cNvPr>
          <p:cNvSpPr txBox="1"/>
          <p:nvPr/>
        </p:nvSpPr>
        <p:spPr>
          <a:xfrm>
            <a:off x="468774" y="1306367"/>
            <a:ext cx="10437352" cy="4983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defRPr/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 everyone is affected in the same way.  Some </a:t>
            </a:r>
            <a:r>
              <a:rPr lang="en-AU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people have little, or no reaction. Others may experience some stronger reactions.</a:t>
            </a:r>
          </a:p>
          <a:p>
            <a:pPr>
              <a:spcAft>
                <a:spcPts val="2400"/>
              </a:spcAft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</a:rPr>
              <a:t>The SLSNSW Member Assistance Program provides free, confidential &amp; professional counselling to members.  </a:t>
            </a:r>
            <a:r>
              <a:rPr lang="en-US" sz="2400" b="1">
                <a:solidFill>
                  <a:schemeClr val="tx2">
                    <a:lumMod val="90000"/>
                    <a:lumOff val="10000"/>
                  </a:schemeClr>
                </a:solidFill>
              </a:rPr>
              <a:t>No referral is needed to access this service. </a:t>
            </a:r>
          </a:p>
          <a:p>
            <a:pPr>
              <a:spcAft>
                <a:spcPts val="2400"/>
              </a:spcAft>
            </a:pPr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</a:rPr>
              <a:t>Support is available to members for concerns or issues arising from their involvement in surf lifesaving, such as being involved in a critical incident or a club grievance.</a:t>
            </a:r>
          </a:p>
          <a:p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</a:rPr>
              <a:t>Appointments can be made via multiple channels</a:t>
            </a:r>
          </a:p>
          <a:p>
            <a:r>
              <a:rPr lang="en-US" sz="2400" b="1">
                <a:solidFill>
                  <a:schemeClr val="tx2">
                    <a:lumMod val="90000"/>
                    <a:lumOff val="10000"/>
                  </a:schemeClr>
                </a:solidFill>
              </a:rPr>
              <a:t>Phone: 1300 687 327 / instant online booking / Live chat</a:t>
            </a:r>
          </a:p>
          <a:p>
            <a:r>
              <a:rPr lang="en-US" sz="2400" i="1">
                <a:solidFill>
                  <a:schemeClr val="tx2">
                    <a:lumMod val="90000"/>
                    <a:lumOff val="10000"/>
                  </a:schemeClr>
                </a:solidFill>
              </a:rPr>
              <a:t>SLSNSW </a:t>
            </a:r>
            <a:r>
              <a:rPr lang="en-US" sz="2400" i="1" err="1">
                <a:solidFill>
                  <a:schemeClr val="tx2">
                    <a:lumMod val="90000"/>
                    <a:lumOff val="10000"/>
                  </a:schemeClr>
                </a:solidFill>
              </a:rPr>
              <a:t>Organisation</a:t>
            </a:r>
            <a:r>
              <a:rPr lang="en-US" sz="2400" i="1">
                <a:solidFill>
                  <a:schemeClr val="tx2">
                    <a:lumMod val="90000"/>
                    <a:lumOff val="10000"/>
                  </a:schemeClr>
                </a:solidFill>
              </a:rPr>
              <a:t> Code (for online/App) is: </a:t>
            </a:r>
            <a:r>
              <a:rPr lang="en-US" sz="2400" b="1" i="1">
                <a:solidFill>
                  <a:schemeClr val="tx2">
                    <a:lumMod val="90000"/>
                    <a:lumOff val="10000"/>
                  </a:schemeClr>
                </a:solidFill>
              </a:rPr>
              <a:t>SLSNSW</a:t>
            </a:r>
          </a:p>
        </p:txBody>
      </p:sp>
      <p:sp>
        <p:nvSpPr>
          <p:cNvPr id="9" name="Top edge">
            <a:extLst>
              <a:ext uri="{FF2B5EF4-FFF2-40B4-BE49-F238E27FC236}">
                <a16:creationId xmlns:a16="http://schemas.microsoft.com/office/drawing/2014/main" id="{B4EF182A-97B0-4C6D-2661-7B8BC0183161}"/>
              </a:ext>
            </a:extLst>
          </p:cNvPr>
          <p:cNvSpPr>
            <a:spLocks noGrp="1"/>
          </p:cNvSpPr>
          <p:nvPr/>
        </p:nvSpPr>
        <p:spPr>
          <a:xfrm>
            <a:off x="0" y="-57149"/>
            <a:ext cx="12192000" cy="914400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B6A2A4E9-F74E-8BF4-102A-A90C68814CE7}"/>
              </a:ext>
            </a:extLst>
          </p:cNvPr>
          <p:cNvSpPr>
            <a:spLocks noGrp="1"/>
          </p:cNvSpPr>
          <p:nvPr/>
        </p:nvSpPr>
        <p:spPr>
          <a:xfrm>
            <a:off x="0" y="172692"/>
            <a:ext cx="11468100" cy="530915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 wrap="square" lIns="533400" tIns="0" rIns="266700" bIns="0" anchor="ctr">
            <a:spAutoFit/>
          </a:bodyPr>
          <a:lstStyle/>
          <a:p>
            <a:pPr>
              <a:defRPr sz="34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lang="en-US" sz="34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Member wellbeing</a:t>
            </a:r>
          </a:p>
        </p:txBody>
      </p:sp>
      <p:sp>
        <p:nvSpPr>
          <p:cNvPr id="14" name="Side banner">
            <a:extLst>
              <a:ext uri="{FF2B5EF4-FFF2-40B4-BE49-F238E27FC236}">
                <a16:creationId xmlns:a16="http://schemas.microsoft.com/office/drawing/2014/main" id="{42A5CC93-426B-D3B7-D05D-CF551670D503}"/>
              </a:ext>
            </a:extLst>
          </p:cNvPr>
          <p:cNvSpPr>
            <a:spLocks noGrp="1"/>
          </p:cNvSpPr>
          <p:nvPr/>
        </p:nvSpPr>
        <p:spPr>
          <a:xfrm>
            <a:off x="11468100" y="914400"/>
            <a:ext cx="723900" cy="5943600"/>
          </a:xfrm>
          <a:prstGeom prst="rect">
            <a:avLst/>
          </a:prstGeom>
          <a:solidFill>
            <a:srgbClr val="6DCFF6"/>
          </a:solidFill>
          <a:ln w="0">
            <a:solidFill>
              <a:srgbClr val="6DCFF6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Top accent">
            <a:extLst>
              <a:ext uri="{FF2B5EF4-FFF2-40B4-BE49-F238E27FC236}">
                <a16:creationId xmlns:a16="http://schemas.microsoft.com/office/drawing/2014/main" id="{DC8D340E-B6FA-F6A8-C71F-1E02B71DA5B1}"/>
              </a:ext>
            </a:extLst>
          </p:cNvPr>
          <p:cNvSpPr>
            <a:spLocks noGrp="1"/>
          </p:cNvSpPr>
          <p:nvPr/>
        </p:nvSpPr>
        <p:spPr>
          <a:xfrm>
            <a:off x="-1" y="857250"/>
            <a:ext cx="12192001" cy="57150"/>
          </a:xfrm>
          <a:prstGeom prst="rect">
            <a:avLst/>
          </a:prstGeom>
          <a:solidFill>
            <a:srgbClr val="006DB8"/>
          </a:solidFill>
          <a:ln w="0">
            <a:solidFill>
              <a:srgbClr val="006DB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677244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0753B-53DC-06F5-E9CD-9D49324C7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1863965-1664-48AA-C3FB-83CFB0CF871C}"/>
              </a:ext>
            </a:extLst>
          </p:cNvPr>
          <p:cNvSpPr txBox="1"/>
          <p:nvPr/>
        </p:nvSpPr>
        <p:spPr>
          <a:xfrm>
            <a:off x="404149" y="1335923"/>
            <a:ext cx="79717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Use this slide if you are planning to run a live exercise (SAREX) or a desktop exercise (SARDEX).</a:t>
            </a:r>
          </a:p>
          <a:p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r>
              <a:rPr lang="en-US" sz="240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You can find SAREX planning resources in the toolkit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0" name="Top edge">
            <a:extLst>
              <a:ext uri="{FF2B5EF4-FFF2-40B4-BE49-F238E27FC236}">
                <a16:creationId xmlns:a16="http://schemas.microsoft.com/office/drawing/2014/main" id="{295BDBEC-B3E2-5404-0BBB-027A1118960E}"/>
              </a:ext>
            </a:extLst>
          </p:cNvPr>
          <p:cNvSpPr>
            <a:spLocks noGrp="1"/>
          </p:cNvSpPr>
          <p:nvPr/>
        </p:nvSpPr>
        <p:spPr>
          <a:xfrm>
            <a:off x="0" y="-57149"/>
            <a:ext cx="12192000" cy="914400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45F16D3B-3089-49FA-1F0F-1DF252F642C9}"/>
              </a:ext>
            </a:extLst>
          </p:cNvPr>
          <p:cNvSpPr>
            <a:spLocks noGrp="1"/>
          </p:cNvSpPr>
          <p:nvPr/>
        </p:nvSpPr>
        <p:spPr>
          <a:xfrm>
            <a:off x="0" y="172692"/>
            <a:ext cx="11468100" cy="530915"/>
          </a:xfrm>
          <a:prstGeom prst="rect">
            <a:avLst/>
          </a:prstGeom>
          <a:solidFill>
            <a:srgbClr val="003867"/>
          </a:solidFill>
          <a:ln w="0">
            <a:solidFill>
              <a:srgbClr val="003867"/>
            </a:solidFill>
            <a:prstDash val="solid"/>
          </a:ln>
        </p:spPr>
        <p:txBody>
          <a:bodyPr wrap="square" lIns="533400" tIns="0" rIns="266700" bIns="0" anchor="ctr">
            <a:spAutoFit/>
          </a:bodyPr>
          <a:lstStyle/>
          <a:p>
            <a:pPr>
              <a:defRPr sz="34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lang="en-US" sz="34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Search &amp; rescue exercise</a:t>
            </a:r>
          </a:p>
        </p:txBody>
      </p:sp>
      <p:sp>
        <p:nvSpPr>
          <p:cNvPr id="14" name="Side banner">
            <a:extLst>
              <a:ext uri="{FF2B5EF4-FFF2-40B4-BE49-F238E27FC236}">
                <a16:creationId xmlns:a16="http://schemas.microsoft.com/office/drawing/2014/main" id="{61B5F94C-812F-76D6-FCA7-4CC4DFE5F6FA}"/>
              </a:ext>
            </a:extLst>
          </p:cNvPr>
          <p:cNvSpPr>
            <a:spLocks noGrp="1"/>
          </p:cNvSpPr>
          <p:nvPr/>
        </p:nvSpPr>
        <p:spPr>
          <a:xfrm>
            <a:off x="11468100" y="914400"/>
            <a:ext cx="723900" cy="5943600"/>
          </a:xfrm>
          <a:prstGeom prst="rect">
            <a:avLst/>
          </a:prstGeom>
          <a:solidFill>
            <a:srgbClr val="6DCFF6"/>
          </a:solidFill>
          <a:ln w="0">
            <a:solidFill>
              <a:srgbClr val="6DCFF6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Top accent">
            <a:extLst>
              <a:ext uri="{FF2B5EF4-FFF2-40B4-BE49-F238E27FC236}">
                <a16:creationId xmlns:a16="http://schemas.microsoft.com/office/drawing/2014/main" id="{DB944D62-582F-A7DD-A9A2-AA0019BC3C18}"/>
              </a:ext>
            </a:extLst>
          </p:cNvPr>
          <p:cNvSpPr>
            <a:spLocks noGrp="1"/>
          </p:cNvSpPr>
          <p:nvPr/>
        </p:nvSpPr>
        <p:spPr>
          <a:xfrm>
            <a:off x="-1" y="857250"/>
            <a:ext cx="12192001" cy="57150"/>
          </a:xfrm>
          <a:prstGeom prst="rect">
            <a:avLst/>
          </a:prstGeom>
          <a:solidFill>
            <a:srgbClr val="006DB8"/>
          </a:solidFill>
          <a:ln w="0">
            <a:solidFill>
              <a:srgbClr val="006DB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89A72C9-E419-7268-4327-303B1B9A64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520" t="9555" r="8502" b="8400"/>
          <a:stretch>
            <a:fillRect/>
          </a:stretch>
        </p:blipFill>
        <p:spPr>
          <a:xfrm>
            <a:off x="7914189" y="3043655"/>
            <a:ext cx="2913743" cy="288099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979851C-B500-E6ED-5F91-94B0FCA7A8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" r="803" b="31922"/>
          <a:stretch>
            <a:fillRect/>
          </a:stretch>
        </p:blipFill>
        <p:spPr>
          <a:xfrm>
            <a:off x="1211668" y="3662886"/>
            <a:ext cx="5468484" cy="2004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421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46190B8FBBD241912E19AA222529D7" ma:contentTypeVersion="16" ma:contentTypeDescription="Create a new document." ma:contentTypeScope="" ma:versionID="545dd229a615ab9e45f0d25dde9395cd">
  <xsd:schema xmlns:xsd="http://www.w3.org/2001/XMLSchema" xmlns:xs="http://www.w3.org/2001/XMLSchema" xmlns:p="http://schemas.microsoft.com/office/2006/metadata/properties" xmlns:ns2="adba8154-fc0a-46cd-8795-e492e368628d" xmlns:ns3="13ce14ba-1ee1-4b3e-b291-bdfb75f2b38f" targetNamespace="http://schemas.microsoft.com/office/2006/metadata/properties" ma:root="true" ma:fieldsID="99a561437be1e57c87f9a83bbf998b2b" ns2:_="" ns3:_="">
    <xsd:import namespace="adba8154-fc0a-46cd-8795-e492e368628d"/>
    <xsd:import namespace="13ce14ba-1ee1-4b3e-b291-bdfb75f2b3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ArchiverLinkFileType" minOccurs="0"/>
                <xsd:element ref="ns2:MediaServiceBillingMetadata" minOccurs="0"/>
                <xsd:element ref="ns2:BSEF_x0020_Lett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ba8154-fc0a-46cd-8795-e492e36862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6e708982-fb66-454e-8207-ca95519b4f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ArchiverLinkFileType" ma:index="21" nillable="true" ma:displayName="ArchiverLinkFileType" ma:hidden="true" ma:internalName="ArchiverLinkFileTyp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  <xsd:element name="BSEF_x0020_Letter" ma:index="23" nillable="true" ma:displayName="BSEF Letter" ma:internalName="BSEF_x0020_Letter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ce14ba-1ee1-4b3e-b291-bdfb75f2b38f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d0cbb119-9620-44ce-abe5-7f46f8d9805f}" ma:internalName="TaxCatchAll" ma:showField="CatchAllData" ma:web="13ce14ba-1ee1-4b3e-b291-bdfb75f2b38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3ce14ba-1ee1-4b3e-b291-bdfb75f2b38f" xsi:nil="true"/>
    <lcf76f155ced4ddcb4097134ff3c332f xmlns="adba8154-fc0a-46cd-8795-e492e368628d">
      <Terms xmlns="http://schemas.microsoft.com/office/infopath/2007/PartnerControls"/>
    </lcf76f155ced4ddcb4097134ff3c332f>
    <ArchiverLinkFileType xmlns="adba8154-fc0a-46cd-8795-e492e368628d" xsi:nil="true"/>
    <BSEF_x0020_Letter xmlns="adba8154-fc0a-46cd-8795-e492e368628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20F74E5-08AE-4B1B-9A2C-A9042171C532}">
  <ds:schemaRefs>
    <ds:schemaRef ds:uri="13ce14ba-1ee1-4b3e-b291-bdfb75f2b38f"/>
    <ds:schemaRef ds:uri="adba8154-fc0a-46cd-8795-e492e368628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461E4CE-D113-4A33-858A-6218858BCB1B}">
  <ds:schemaRefs>
    <ds:schemaRef ds:uri="13ce14ba-1ee1-4b3e-b291-bdfb75f2b38f"/>
    <ds:schemaRef ds:uri="adba8154-fc0a-46cd-8795-e492e368628d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7C44F7E-0F92-4480-98C2-6CDCE98FDD8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26</Slides>
  <Notes>10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Emergency Call Out Team (ECOT) Annual Induction  [your club name]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Cheryl McCarthy</dc:creator>
  <cp:revision>2</cp:revision>
  <dcterms:created xsi:type="dcterms:W3CDTF">2025-02-12T01:03:37Z</dcterms:created>
  <dcterms:modified xsi:type="dcterms:W3CDTF">2026-09-29T06:53:05Z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f916b32-7494-4511-a8e2-920244f22578_Enabled">
    <vt:lpwstr>true</vt:lpwstr>
  </property>
  <property fmtid="{D5CDD505-2E9C-101B-9397-08002B2CF9AE}" pid="3" name="MSIP_Label_bf916b32-7494-4511-a8e2-920244f22578_SetDate">
    <vt:lpwstr>2025-02-12T01:03:39Z</vt:lpwstr>
  </property>
  <property fmtid="{D5CDD505-2E9C-101B-9397-08002B2CF9AE}" pid="4" name="MSIP_Label_bf916b32-7494-4511-a8e2-920244f22578_Method">
    <vt:lpwstr>Standard</vt:lpwstr>
  </property>
  <property fmtid="{D5CDD505-2E9C-101B-9397-08002B2CF9AE}" pid="5" name="MSIP_Label_bf916b32-7494-4511-a8e2-920244f22578_Name">
    <vt:lpwstr>defa4170-0d19-0005-0004-bc88714345d2</vt:lpwstr>
  </property>
  <property fmtid="{D5CDD505-2E9C-101B-9397-08002B2CF9AE}" pid="6" name="MSIP_Label_bf916b32-7494-4511-a8e2-920244f22578_SiteId">
    <vt:lpwstr>c693b472-93af-44c9-8f2e-60f2b08c16f9</vt:lpwstr>
  </property>
  <property fmtid="{D5CDD505-2E9C-101B-9397-08002B2CF9AE}" pid="7" name="MSIP_Label_bf916b32-7494-4511-a8e2-920244f22578_ActionId">
    <vt:lpwstr>e701f895-fef5-4d33-8f4e-01f683d7a48a</vt:lpwstr>
  </property>
  <property fmtid="{D5CDD505-2E9C-101B-9397-08002B2CF9AE}" pid="8" name="MSIP_Label_bf916b32-7494-4511-a8e2-920244f22578_ContentBits">
    <vt:lpwstr>0</vt:lpwstr>
  </property>
  <property fmtid="{D5CDD505-2E9C-101B-9397-08002B2CF9AE}" pid="9" name="MSIP_Label_bf916b32-7494-4511-a8e2-920244f22578_Tag">
    <vt:lpwstr>10, 3, 0, 1</vt:lpwstr>
  </property>
  <property fmtid="{D5CDD505-2E9C-101B-9397-08002B2CF9AE}" pid="10" name="ContentTypeId">
    <vt:lpwstr>0x0101001D46190B8FBBD241912E19AA222529D7</vt:lpwstr>
  </property>
  <property fmtid="{D5CDD505-2E9C-101B-9397-08002B2CF9AE}" pid="11" name="MediaServiceImageTags">
    <vt:lpwstr/>
  </property>
</Properties>
</file>